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5" r:id="rId4"/>
  </p:sldMasterIdLst>
  <p:notesMasterIdLst>
    <p:notesMasterId r:id="rId9"/>
  </p:notesMasterIdLst>
  <p:handoutMasterIdLst>
    <p:handoutMasterId r:id="rId10"/>
  </p:handoutMasterIdLst>
  <p:sldIdLst>
    <p:sldId id="268" r:id="rId5"/>
    <p:sldId id="257" r:id="rId6"/>
    <p:sldId id="259" r:id="rId7"/>
    <p:sldId id="270" r:id="rId8"/>
  </p:sldIdLst>
  <p:sldSz cx="16256000" cy="9144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512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showGuides="1">
      <p:cViewPr>
        <p:scale>
          <a:sx n="70" d="100"/>
          <a:sy n="70" d="100"/>
        </p:scale>
        <p:origin x="-528" y="48"/>
      </p:cViewPr>
      <p:guideLst>
        <p:guide orient="horz" pos="2880"/>
        <p:guide pos="5120"/>
      </p:guideLst>
    </p:cSldViewPr>
  </p:slideViewPr>
  <p:notesTextViewPr>
    <p:cViewPr>
      <p:scale>
        <a:sx n="1" d="1"/>
        <a:sy n="1" d="1"/>
      </p:scale>
      <p:origin x="0" y="0"/>
    </p:cViewPr>
  </p:notesTextViewPr>
  <p:notesViewPr>
    <p:cSldViewPr snapToGrid="0" showGuides="1">
      <p:cViewPr varScale="1">
        <p:scale>
          <a:sx n="58" d="100"/>
          <a:sy n="58" d="100"/>
        </p:scale>
        <p:origin x="1974"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3CEAAF3-9831-450B-8D59-2C09DB96C8FC}" type="datetimeFigureOut">
              <a:rPr lang="en-US"/>
              <a:t>1/27/2019</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6834459-7356-44BF-850D-8B30C4FB3B6B}" type="slidenum">
              <a:rPr/>
              <a:t>‹#›</a:t>
            </a:fld>
            <a:endParaRPr/>
          </a:p>
        </p:txBody>
      </p:sp>
    </p:spTree>
    <p:extLst>
      <p:ext uri="{BB962C8B-B14F-4D97-AF65-F5344CB8AC3E}">
        <p14:creationId xmlns:p14="http://schemas.microsoft.com/office/powerpoint/2010/main" val="24690165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50CD79-FC16-4410-AB61-17F26E6D3BC8}" type="datetimeFigureOut">
              <a:rPr lang="en-US"/>
              <a:t>1/27/2019</a:t>
            </a:fld>
            <a:endParaRP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3C37BE-C303-496D-B5CD-85F2937540FC}" type="slidenum">
              <a:rPr/>
              <a:t>‹#›</a:t>
            </a:fld>
            <a:endParaRPr/>
          </a:p>
        </p:txBody>
      </p:sp>
    </p:spTree>
    <p:extLst>
      <p:ext uri="{BB962C8B-B14F-4D97-AF65-F5344CB8AC3E}">
        <p14:creationId xmlns:p14="http://schemas.microsoft.com/office/powerpoint/2010/main" val="3350842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4D70BA-A9D5-4284-BB1C-A5FD1708E9DC}"/>
              </a:ext>
            </a:extLst>
          </p:cNvPr>
          <p:cNvSpPr>
            <a:spLocks noGrp="1"/>
          </p:cNvSpPr>
          <p:nvPr>
            <p:ph type="ctrTitle"/>
          </p:nvPr>
        </p:nvSpPr>
        <p:spPr>
          <a:xfrm>
            <a:off x="2032000" y="1496484"/>
            <a:ext cx="12192000" cy="3183467"/>
          </a:xfrm>
        </p:spPr>
        <p:txBody>
          <a:bodyPr anchor="b"/>
          <a:lstStyle>
            <a:lvl1pPr algn="ctr">
              <a:defRPr sz="8000"/>
            </a:lvl1pPr>
          </a:lstStyle>
          <a:p>
            <a:r>
              <a:rPr lang="en-US"/>
              <a:t>Click to edit Master title style</a:t>
            </a:r>
          </a:p>
        </p:txBody>
      </p:sp>
      <p:sp>
        <p:nvSpPr>
          <p:cNvPr id="3" name="Subtitle 2">
            <a:extLst>
              <a:ext uri="{FF2B5EF4-FFF2-40B4-BE49-F238E27FC236}">
                <a16:creationId xmlns:a16="http://schemas.microsoft.com/office/drawing/2014/main" id="{B59C7DCA-F5B3-4CB3-8563-5B0661A705F7}"/>
              </a:ext>
            </a:extLst>
          </p:cNvPr>
          <p:cNvSpPr>
            <a:spLocks noGrp="1"/>
          </p:cNvSpPr>
          <p:nvPr>
            <p:ph type="subTitle" idx="1"/>
          </p:nvPr>
        </p:nvSpPr>
        <p:spPr>
          <a:xfrm>
            <a:off x="2032000" y="4802717"/>
            <a:ext cx="12192000" cy="2207683"/>
          </a:xfrm>
        </p:spPr>
        <p:txBody>
          <a:bodyPr/>
          <a:lstStyle>
            <a:lvl1pPr marL="0" indent="0" algn="ctr">
              <a:buNone/>
              <a:defRPr sz="3200"/>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en-US"/>
              <a:t>Click to edit Master subtitle style</a:t>
            </a:r>
          </a:p>
        </p:txBody>
      </p:sp>
      <p:sp>
        <p:nvSpPr>
          <p:cNvPr id="4" name="Date Placeholder 3">
            <a:extLst>
              <a:ext uri="{FF2B5EF4-FFF2-40B4-BE49-F238E27FC236}">
                <a16:creationId xmlns:a16="http://schemas.microsoft.com/office/drawing/2014/main" id="{30BB78A8-2771-44B0-A688-7A2404EE7397}"/>
              </a:ext>
            </a:extLst>
          </p:cNvPr>
          <p:cNvSpPr>
            <a:spLocks noGrp="1"/>
          </p:cNvSpPr>
          <p:nvPr>
            <p:ph type="dt" sz="half" idx="10"/>
          </p:nvPr>
        </p:nvSpPr>
        <p:spPr/>
        <p:txBody>
          <a:bodyPr/>
          <a:lstStyle/>
          <a:p>
            <a:fld id="{402B9795-92DC-40DC-A1CA-9A4B349D7824}" type="datetimeFigureOut">
              <a:rPr lang="en-US" smtClean="0"/>
              <a:pPr/>
              <a:t>1/27/2019</a:t>
            </a:fld>
            <a:endParaRPr lang="en-US" dirty="0"/>
          </a:p>
        </p:txBody>
      </p:sp>
      <p:sp>
        <p:nvSpPr>
          <p:cNvPr id="5" name="Footer Placeholder 4">
            <a:extLst>
              <a:ext uri="{FF2B5EF4-FFF2-40B4-BE49-F238E27FC236}">
                <a16:creationId xmlns:a16="http://schemas.microsoft.com/office/drawing/2014/main" id="{EEDF71E4-AABE-4A0A-995E-BC6518C5E3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C73BFE3-BD0D-4A8A-BA36-BE3DAEAD387D}"/>
              </a:ext>
            </a:extLst>
          </p:cNvPr>
          <p:cNvSpPr>
            <a:spLocks noGrp="1"/>
          </p:cNvSpPr>
          <p:nvPr>
            <p:ph type="sldNum" sz="quarter" idx="12"/>
          </p:nvPr>
        </p:nvSpPr>
        <p:spPr/>
        <p:txBody>
          <a:bodyPr/>
          <a:lstStyle/>
          <a:p>
            <a:fld id="{0FF54DE5-C571-48E8-A5BC-B369434E2F44}" type="slidenum">
              <a:rPr lang="en-US" smtClean="0"/>
              <a:pPr/>
              <a:t>‹#›</a:t>
            </a:fld>
            <a:endParaRPr lang="en-US"/>
          </a:p>
        </p:txBody>
      </p:sp>
    </p:spTree>
    <p:extLst>
      <p:ext uri="{BB962C8B-B14F-4D97-AF65-F5344CB8AC3E}">
        <p14:creationId xmlns:p14="http://schemas.microsoft.com/office/powerpoint/2010/main" val="4344882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60B1C5-CE79-4656-BB50-D9CE407A07D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CB1B016-1AD7-4B52-8701-2AACCE635558}"/>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3312C22-3D33-498A-BEB4-DD6B4371FC03}"/>
              </a:ext>
            </a:extLst>
          </p:cNvPr>
          <p:cNvSpPr>
            <a:spLocks noGrp="1"/>
          </p:cNvSpPr>
          <p:nvPr>
            <p:ph type="dt" sz="half" idx="10"/>
          </p:nvPr>
        </p:nvSpPr>
        <p:spPr/>
        <p:txBody>
          <a:bodyPr/>
          <a:lstStyle/>
          <a:p>
            <a:fld id="{402B9795-92DC-40DC-A1CA-9A4B349D7824}" type="datetimeFigureOut">
              <a:rPr lang="en-US" smtClean="0"/>
              <a:t>1/27/2019</a:t>
            </a:fld>
            <a:endParaRPr lang="en-US"/>
          </a:p>
        </p:txBody>
      </p:sp>
      <p:sp>
        <p:nvSpPr>
          <p:cNvPr id="5" name="Footer Placeholder 4">
            <a:extLst>
              <a:ext uri="{FF2B5EF4-FFF2-40B4-BE49-F238E27FC236}">
                <a16:creationId xmlns:a16="http://schemas.microsoft.com/office/drawing/2014/main" id="{7E1EFDF8-EA73-49EB-AB5A-E7ADC6B2FE4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8E3E08F-1931-4DA0-B951-5A14ED1E2320}"/>
              </a:ext>
            </a:extLst>
          </p:cNvPr>
          <p:cNvSpPr>
            <a:spLocks noGrp="1"/>
          </p:cNvSpPr>
          <p:nvPr>
            <p:ph type="sldNum" sz="quarter" idx="12"/>
          </p:nvPr>
        </p:nvSpPr>
        <p:spPr/>
        <p:txBody>
          <a:bodyPr/>
          <a:lstStyle/>
          <a:p>
            <a:fld id="{0FF54DE5-C571-48E8-A5BC-B369434E2F44}" type="slidenum">
              <a:rPr lang="en-US" smtClean="0"/>
              <a:t>‹#›</a:t>
            </a:fld>
            <a:endParaRPr lang="en-US"/>
          </a:p>
        </p:txBody>
      </p:sp>
    </p:spTree>
    <p:extLst>
      <p:ext uri="{BB962C8B-B14F-4D97-AF65-F5344CB8AC3E}">
        <p14:creationId xmlns:p14="http://schemas.microsoft.com/office/powerpoint/2010/main" val="2689258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36CF961-B7FC-45B8-9AC8-011E0272BCF3}"/>
              </a:ext>
            </a:extLst>
          </p:cNvPr>
          <p:cNvSpPr>
            <a:spLocks noGrp="1"/>
          </p:cNvSpPr>
          <p:nvPr>
            <p:ph type="title" orient="vert"/>
          </p:nvPr>
        </p:nvSpPr>
        <p:spPr>
          <a:xfrm>
            <a:off x="11633200" y="486834"/>
            <a:ext cx="3505200" cy="7749117"/>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28C3FA9-D82E-4208-B537-60086DBAA931}"/>
              </a:ext>
            </a:extLst>
          </p:cNvPr>
          <p:cNvSpPr>
            <a:spLocks noGrp="1"/>
          </p:cNvSpPr>
          <p:nvPr>
            <p:ph type="body" orient="vert" idx="1"/>
          </p:nvPr>
        </p:nvSpPr>
        <p:spPr>
          <a:xfrm>
            <a:off x="1117600" y="486834"/>
            <a:ext cx="10312400" cy="77491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F2DD51C-EA29-43FB-BCE1-2774F95FFD76}"/>
              </a:ext>
            </a:extLst>
          </p:cNvPr>
          <p:cNvSpPr>
            <a:spLocks noGrp="1"/>
          </p:cNvSpPr>
          <p:nvPr>
            <p:ph type="dt" sz="half" idx="10"/>
          </p:nvPr>
        </p:nvSpPr>
        <p:spPr/>
        <p:txBody>
          <a:bodyPr/>
          <a:lstStyle/>
          <a:p>
            <a:fld id="{402B9795-92DC-40DC-A1CA-9A4B349D7824}" type="datetimeFigureOut">
              <a:rPr lang="en-US" smtClean="0"/>
              <a:t>1/27/2019</a:t>
            </a:fld>
            <a:endParaRPr lang="en-US"/>
          </a:p>
        </p:txBody>
      </p:sp>
      <p:sp>
        <p:nvSpPr>
          <p:cNvPr id="5" name="Footer Placeholder 4">
            <a:extLst>
              <a:ext uri="{FF2B5EF4-FFF2-40B4-BE49-F238E27FC236}">
                <a16:creationId xmlns:a16="http://schemas.microsoft.com/office/drawing/2014/main" id="{2B953AA9-B66E-44E3-8E49-4B5C95793A5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30ECBA8-018A-4D0F-B747-CE4F7F2C3432}"/>
              </a:ext>
            </a:extLst>
          </p:cNvPr>
          <p:cNvSpPr>
            <a:spLocks noGrp="1"/>
          </p:cNvSpPr>
          <p:nvPr>
            <p:ph type="sldNum" sz="quarter" idx="12"/>
          </p:nvPr>
        </p:nvSpPr>
        <p:spPr/>
        <p:txBody>
          <a:bodyPr/>
          <a:lstStyle/>
          <a:p>
            <a:fld id="{0FF54DE5-C571-48E8-A5BC-B369434E2F44}" type="slidenum">
              <a:rPr lang="en-US" smtClean="0"/>
              <a:t>‹#›</a:t>
            </a:fld>
            <a:endParaRPr lang="en-US"/>
          </a:p>
        </p:txBody>
      </p:sp>
    </p:spTree>
    <p:extLst>
      <p:ext uri="{BB962C8B-B14F-4D97-AF65-F5344CB8AC3E}">
        <p14:creationId xmlns:p14="http://schemas.microsoft.com/office/powerpoint/2010/main" val="13422776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FD47D-3721-4A2E-89FE-7DD3D1E5F7D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52C9E6D-713A-4C8F-B4E5-D3C018211FB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FEE5271-F26C-412A-8850-9953D0E0C541}"/>
              </a:ext>
            </a:extLst>
          </p:cNvPr>
          <p:cNvSpPr>
            <a:spLocks noGrp="1"/>
          </p:cNvSpPr>
          <p:nvPr>
            <p:ph type="dt" sz="half" idx="10"/>
          </p:nvPr>
        </p:nvSpPr>
        <p:spPr/>
        <p:txBody>
          <a:bodyPr/>
          <a:lstStyle/>
          <a:p>
            <a:fld id="{402B9795-92DC-40DC-A1CA-9A4B349D7824}" type="datetimeFigureOut">
              <a:rPr lang="en-US" smtClean="0"/>
              <a:t>1/27/2019</a:t>
            </a:fld>
            <a:endParaRPr lang="en-US"/>
          </a:p>
        </p:txBody>
      </p:sp>
      <p:sp>
        <p:nvSpPr>
          <p:cNvPr id="5" name="Footer Placeholder 4">
            <a:extLst>
              <a:ext uri="{FF2B5EF4-FFF2-40B4-BE49-F238E27FC236}">
                <a16:creationId xmlns:a16="http://schemas.microsoft.com/office/drawing/2014/main" id="{EC65EA16-9AE3-4920-ACE9-DDF0CE328BD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1B63D78-AB7B-4BA0-BF91-D926A206DFCF}"/>
              </a:ext>
            </a:extLst>
          </p:cNvPr>
          <p:cNvSpPr>
            <a:spLocks noGrp="1"/>
          </p:cNvSpPr>
          <p:nvPr>
            <p:ph type="sldNum" sz="quarter" idx="12"/>
          </p:nvPr>
        </p:nvSpPr>
        <p:spPr/>
        <p:txBody>
          <a:bodyPr/>
          <a:lstStyle/>
          <a:p>
            <a:fld id="{0FF54DE5-C571-48E8-A5BC-B369434E2F44}" type="slidenum">
              <a:rPr lang="en-US" smtClean="0"/>
              <a:t>‹#›</a:t>
            </a:fld>
            <a:endParaRPr lang="en-US"/>
          </a:p>
        </p:txBody>
      </p:sp>
    </p:spTree>
    <p:extLst>
      <p:ext uri="{BB962C8B-B14F-4D97-AF65-F5344CB8AC3E}">
        <p14:creationId xmlns:p14="http://schemas.microsoft.com/office/powerpoint/2010/main" val="26453892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8D5AE0-EF09-4F6F-8D37-2E817A91858C}"/>
              </a:ext>
            </a:extLst>
          </p:cNvPr>
          <p:cNvSpPr>
            <a:spLocks noGrp="1"/>
          </p:cNvSpPr>
          <p:nvPr>
            <p:ph type="title"/>
          </p:nvPr>
        </p:nvSpPr>
        <p:spPr>
          <a:xfrm>
            <a:off x="1109133" y="2279652"/>
            <a:ext cx="14020800" cy="3803649"/>
          </a:xfrm>
        </p:spPr>
        <p:txBody>
          <a:bodyPr anchor="b"/>
          <a:lstStyle>
            <a:lvl1pPr>
              <a:defRPr sz="8000"/>
            </a:lvl1pPr>
          </a:lstStyle>
          <a:p>
            <a:r>
              <a:rPr lang="en-US"/>
              <a:t>Click to edit Master title style</a:t>
            </a:r>
          </a:p>
        </p:txBody>
      </p:sp>
      <p:sp>
        <p:nvSpPr>
          <p:cNvPr id="3" name="Text Placeholder 2">
            <a:extLst>
              <a:ext uri="{FF2B5EF4-FFF2-40B4-BE49-F238E27FC236}">
                <a16:creationId xmlns:a16="http://schemas.microsoft.com/office/drawing/2014/main" id="{61676EF4-8344-4572-9CF0-BB6D78EF4124}"/>
              </a:ext>
            </a:extLst>
          </p:cNvPr>
          <p:cNvSpPr>
            <a:spLocks noGrp="1"/>
          </p:cNvSpPr>
          <p:nvPr>
            <p:ph type="body" idx="1"/>
          </p:nvPr>
        </p:nvSpPr>
        <p:spPr>
          <a:xfrm>
            <a:off x="1109133" y="6119285"/>
            <a:ext cx="14020800" cy="2000249"/>
          </a:xfrm>
        </p:spPr>
        <p:txBody>
          <a:bodyPr/>
          <a:lstStyle>
            <a:lvl1pPr marL="0" indent="0">
              <a:buNone/>
              <a:defRPr sz="3200">
                <a:solidFill>
                  <a:schemeClr val="tx1">
                    <a:tint val="75000"/>
                  </a:schemeClr>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F0460DA7-DD82-42D6-9CE5-E5FED7104B07}"/>
              </a:ext>
            </a:extLst>
          </p:cNvPr>
          <p:cNvSpPr>
            <a:spLocks noGrp="1"/>
          </p:cNvSpPr>
          <p:nvPr>
            <p:ph type="dt" sz="half" idx="10"/>
          </p:nvPr>
        </p:nvSpPr>
        <p:spPr/>
        <p:txBody>
          <a:bodyPr/>
          <a:lstStyle/>
          <a:p>
            <a:fld id="{402B9795-92DC-40DC-A1CA-9A4B349D7824}" type="datetimeFigureOut">
              <a:rPr lang="en-US" smtClean="0"/>
              <a:t>1/27/2019</a:t>
            </a:fld>
            <a:endParaRPr lang="en-US"/>
          </a:p>
        </p:txBody>
      </p:sp>
      <p:sp>
        <p:nvSpPr>
          <p:cNvPr id="5" name="Footer Placeholder 4">
            <a:extLst>
              <a:ext uri="{FF2B5EF4-FFF2-40B4-BE49-F238E27FC236}">
                <a16:creationId xmlns:a16="http://schemas.microsoft.com/office/drawing/2014/main" id="{CFB180F8-A98D-4178-90A1-5A04D006D8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0BCCEE-2F97-4A8A-A751-7063901A7E78}"/>
              </a:ext>
            </a:extLst>
          </p:cNvPr>
          <p:cNvSpPr>
            <a:spLocks noGrp="1"/>
          </p:cNvSpPr>
          <p:nvPr>
            <p:ph type="sldNum" sz="quarter" idx="12"/>
          </p:nvPr>
        </p:nvSpPr>
        <p:spPr/>
        <p:txBody>
          <a:bodyPr/>
          <a:lstStyle/>
          <a:p>
            <a:fld id="{0FF54DE5-C571-48E8-A5BC-B369434E2F44}" type="slidenum">
              <a:rPr lang="en-US" smtClean="0"/>
              <a:t>‹#›</a:t>
            </a:fld>
            <a:endParaRPr lang="en-US"/>
          </a:p>
        </p:txBody>
      </p:sp>
    </p:spTree>
    <p:extLst>
      <p:ext uri="{BB962C8B-B14F-4D97-AF65-F5344CB8AC3E}">
        <p14:creationId xmlns:p14="http://schemas.microsoft.com/office/powerpoint/2010/main" val="28622354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1C1E3C-7C94-4185-8606-D01AC4AA108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17FF5F7-3BB7-4AC0-B72A-1E4B503B6E5E}"/>
              </a:ext>
            </a:extLst>
          </p:cNvPr>
          <p:cNvSpPr>
            <a:spLocks noGrp="1"/>
          </p:cNvSpPr>
          <p:nvPr>
            <p:ph sz="half" idx="1"/>
          </p:nvPr>
        </p:nvSpPr>
        <p:spPr>
          <a:xfrm>
            <a:off x="1117600" y="2434167"/>
            <a:ext cx="690880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48B7B79-31C8-460A-A34E-2502B477B5D1}"/>
              </a:ext>
            </a:extLst>
          </p:cNvPr>
          <p:cNvSpPr>
            <a:spLocks noGrp="1"/>
          </p:cNvSpPr>
          <p:nvPr>
            <p:ph sz="half" idx="2"/>
          </p:nvPr>
        </p:nvSpPr>
        <p:spPr>
          <a:xfrm>
            <a:off x="8229600" y="2434167"/>
            <a:ext cx="690880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AF0ACC6-53E5-4911-A9D9-1DFEC1F2667A}"/>
              </a:ext>
            </a:extLst>
          </p:cNvPr>
          <p:cNvSpPr>
            <a:spLocks noGrp="1"/>
          </p:cNvSpPr>
          <p:nvPr>
            <p:ph type="dt" sz="half" idx="10"/>
          </p:nvPr>
        </p:nvSpPr>
        <p:spPr/>
        <p:txBody>
          <a:bodyPr/>
          <a:lstStyle/>
          <a:p>
            <a:fld id="{402B9795-92DC-40DC-A1CA-9A4B349D7824}" type="datetimeFigureOut">
              <a:rPr lang="en-US" smtClean="0"/>
              <a:t>1/27/2019</a:t>
            </a:fld>
            <a:endParaRPr lang="en-US"/>
          </a:p>
        </p:txBody>
      </p:sp>
      <p:sp>
        <p:nvSpPr>
          <p:cNvPr id="6" name="Footer Placeholder 5">
            <a:extLst>
              <a:ext uri="{FF2B5EF4-FFF2-40B4-BE49-F238E27FC236}">
                <a16:creationId xmlns:a16="http://schemas.microsoft.com/office/drawing/2014/main" id="{0FC1A15B-B9F5-4E47-B213-20F9CCB7710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D085982-D065-4F24-9DB0-6A6A2FBBDD05}"/>
              </a:ext>
            </a:extLst>
          </p:cNvPr>
          <p:cNvSpPr>
            <a:spLocks noGrp="1"/>
          </p:cNvSpPr>
          <p:nvPr>
            <p:ph type="sldNum" sz="quarter" idx="12"/>
          </p:nvPr>
        </p:nvSpPr>
        <p:spPr/>
        <p:txBody>
          <a:bodyPr/>
          <a:lstStyle/>
          <a:p>
            <a:fld id="{0FF54DE5-C571-48E8-A5BC-B369434E2F44}" type="slidenum">
              <a:rPr lang="en-US" smtClean="0"/>
              <a:t>‹#›</a:t>
            </a:fld>
            <a:endParaRPr lang="en-US"/>
          </a:p>
        </p:txBody>
      </p:sp>
    </p:spTree>
    <p:extLst>
      <p:ext uri="{BB962C8B-B14F-4D97-AF65-F5344CB8AC3E}">
        <p14:creationId xmlns:p14="http://schemas.microsoft.com/office/powerpoint/2010/main" val="31039130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B2AF7F-5EF6-40F0-A87D-2026F4C74C2C}"/>
              </a:ext>
            </a:extLst>
          </p:cNvPr>
          <p:cNvSpPr>
            <a:spLocks noGrp="1"/>
          </p:cNvSpPr>
          <p:nvPr>
            <p:ph type="title"/>
          </p:nvPr>
        </p:nvSpPr>
        <p:spPr>
          <a:xfrm>
            <a:off x="1119717" y="486834"/>
            <a:ext cx="14020800" cy="1767417"/>
          </a:xfrm>
        </p:spPr>
        <p:txBody>
          <a:bodyPr/>
          <a:lstStyle/>
          <a:p>
            <a:r>
              <a:rPr lang="en-US"/>
              <a:t>Click to edit Master title style</a:t>
            </a:r>
          </a:p>
        </p:txBody>
      </p:sp>
      <p:sp>
        <p:nvSpPr>
          <p:cNvPr id="3" name="Text Placeholder 2">
            <a:extLst>
              <a:ext uri="{FF2B5EF4-FFF2-40B4-BE49-F238E27FC236}">
                <a16:creationId xmlns:a16="http://schemas.microsoft.com/office/drawing/2014/main" id="{575DBBE7-C847-4667-AFA6-F200E06C7DC0}"/>
              </a:ext>
            </a:extLst>
          </p:cNvPr>
          <p:cNvSpPr>
            <a:spLocks noGrp="1"/>
          </p:cNvSpPr>
          <p:nvPr>
            <p:ph type="body" idx="1"/>
          </p:nvPr>
        </p:nvSpPr>
        <p:spPr>
          <a:xfrm>
            <a:off x="1119718" y="2241551"/>
            <a:ext cx="6877049" cy="1098549"/>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Edit Master text styles</a:t>
            </a:r>
          </a:p>
        </p:txBody>
      </p:sp>
      <p:sp>
        <p:nvSpPr>
          <p:cNvPr id="4" name="Content Placeholder 3">
            <a:extLst>
              <a:ext uri="{FF2B5EF4-FFF2-40B4-BE49-F238E27FC236}">
                <a16:creationId xmlns:a16="http://schemas.microsoft.com/office/drawing/2014/main" id="{35AB5EE9-C43E-4D6C-A1EB-6007388B7F53}"/>
              </a:ext>
            </a:extLst>
          </p:cNvPr>
          <p:cNvSpPr>
            <a:spLocks noGrp="1"/>
          </p:cNvSpPr>
          <p:nvPr>
            <p:ph sz="half" idx="2"/>
          </p:nvPr>
        </p:nvSpPr>
        <p:spPr>
          <a:xfrm>
            <a:off x="1119718" y="3340100"/>
            <a:ext cx="6877049"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9DA8334-BC32-4324-966C-36D608217A22}"/>
              </a:ext>
            </a:extLst>
          </p:cNvPr>
          <p:cNvSpPr>
            <a:spLocks noGrp="1"/>
          </p:cNvSpPr>
          <p:nvPr>
            <p:ph type="body" sz="quarter" idx="3"/>
          </p:nvPr>
        </p:nvSpPr>
        <p:spPr>
          <a:xfrm>
            <a:off x="8229600" y="2241551"/>
            <a:ext cx="6910917" cy="1098549"/>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Edit Master text styles</a:t>
            </a:r>
          </a:p>
        </p:txBody>
      </p:sp>
      <p:sp>
        <p:nvSpPr>
          <p:cNvPr id="6" name="Content Placeholder 5">
            <a:extLst>
              <a:ext uri="{FF2B5EF4-FFF2-40B4-BE49-F238E27FC236}">
                <a16:creationId xmlns:a16="http://schemas.microsoft.com/office/drawing/2014/main" id="{71008F8D-CF45-447C-B16D-763E750C938A}"/>
              </a:ext>
            </a:extLst>
          </p:cNvPr>
          <p:cNvSpPr>
            <a:spLocks noGrp="1"/>
          </p:cNvSpPr>
          <p:nvPr>
            <p:ph sz="quarter" idx="4"/>
          </p:nvPr>
        </p:nvSpPr>
        <p:spPr>
          <a:xfrm>
            <a:off x="8229600" y="3340100"/>
            <a:ext cx="6910917"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0E58C64-82C2-4EE9-AC3E-F263B2312420}"/>
              </a:ext>
            </a:extLst>
          </p:cNvPr>
          <p:cNvSpPr>
            <a:spLocks noGrp="1"/>
          </p:cNvSpPr>
          <p:nvPr>
            <p:ph type="dt" sz="half" idx="10"/>
          </p:nvPr>
        </p:nvSpPr>
        <p:spPr/>
        <p:txBody>
          <a:bodyPr/>
          <a:lstStyle/>
          <a:p>
            <a:fld id="{402B9795-92DC-40DC-A1CA-9A4B349D7824}" type="datetimeFigureOut">
              <a:rPr lang="en-US" smtClean="0"/>
              <a:t>1/27/2019</a:t>
            </a:fld>
            <a:endParaRPr lang="en-US"/>
          </a:p>
        </p:txBody>
      </p:sp>
      <p:sp>
        <p:nvSpPr>
          <p:cNvPr id="8" name="Footer Placeholder 7">
            <a:extLst>
              <a:ext uri="{FF2B5EF4-FFF2-40B4-BE49-F238E27FC236}">
                <a16:creationId xmlns:a16="http://schemas.microsoft.com/office/drawing/2014/main" id="{C1DD80B9-FC98-47D6-B1DD-7C8FD758839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0202052-3307-42CE-884F-6FED2B8CA865}"/>
              </a:ext>
            </a:extLst>
          </p:cNvPr>
          <p:cNvSpPr>
            <a:spLocks noGrp="1"/>
          </p:cNvSpPr>
          <p:nvPr>
            <p:ph type="sldNum" sz="quarter" idx="12"/>
          </p:nvPr>
        </p:nvSpPr>
        <p:spPr/>
        <p:txBody>
          <a:bodyPr/>
          <a:lstStyle/>
          <a:p>
            <a:fld id="{0FF54DE5-C571-48E8-A5BC-B369434E2F44}" type="slidenum">
              <a:rPr lang="en-US" smtClean="0"/>
              <a:t>‹#›</a:t>
            </a:fld>
            <a:endParaRPr lang="en-US"/>
          </a:p>
        </p:txBody>
      </p:sp>
    </p:spTree>
    <p:extLst>
      <p:ext uri="{BB962C8B-B14F-4D97-AF65-F5344CB8AC3E}">
        <p14:creationId xmlns:p14="http://schemas.microsoft.com/office/powerpoint/2010/main" val="3470352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6FB0CB-A23B-40A1-82CE-0AF301C65EB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465AC72-7E32-40C4-9375-100B946E2ED1}"/>
              </a:ext>
            </a:extLst>
          </p:cNvPr>
          <p:cNvSpPr>
            <a:spLocks noGrp="1"/>
          </p:cNvSpPr>
          <p:nvPr>
            <p:ph type="dt" sz="half" idx="10"/>
          </p:nvPr>
        </p:nvSpPr>
        <p:spPr/>
        <p:txBody>
          <a:bodyPr/>
          <a:lstStyle/>
          <a:p>
            <a:fld id="{402B9795-92DC-40DC-A1CA-9A4B349D7824}" type="datetimeFigureOut">
              <a:rPr lang="en-US" smtClean="0"/>
              <a:t>1/27/2019</a:t>
            </a:fld>
            <a:endParaRPr lang="en-US"/>
          </a:p>
        </p:txBody>
      </p:sp>
      <p:sp>
        <p:nvSpPr>
          <p:cNvPr id="4" name="Footer Placeholder 3">
            <a:extLst>
              <a:ext uri="{FF2B5EF4-FFF2-40B4-BE49-F238E27FC236}">
                <a16:creationId xmlns:a16="http://schemas.microsoft.com/office/drawing/2014/main" id="{44284D97-4A8F-4369-B76C-62E8CF8B581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9771557-888C-4C03-B065-53B54FF8BCA5}"/>
              </a:ext>
            </a:extLst>
          </p:cNvPr>
          <p:cNvSpPr>
            <a:spLocks noGrp="1"/>
          </p:cNvSpPr>
          <p:nvPr>
            <p:ph type="sldNum" sz="quarter" idx="12"/>
          </p:nvPr>
        </p:nvSpPr>
        <p:spPr/>
        <p:txBody>
          <a:bodyPr/>
          <a:lstStyle/>
          <a:p>
            <a:fld id="{0FF54DE5-C571-48E8-A5BC-B369434E2F44}" type="slidenum">
              <a:rPr lang="en-US" smtClean="0"/>
              <a:t>‹#›</a:t>
            </a:fld>
            <a:endParaRPr lang="en-US"/>
          </a:p>
        </p:txBody>
      </p:sp>
    </p:spTree>
    <p:extLst>
      <p:ext uri="{BB962C8B-B14F-4D97-AF65-F5344CB8AC3E}">
        <p14:creationId xmlns:p14="http://schemas.microsoft.com/office/powerpoint/2010/main" val="22171738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3208644-4A8B-4F30-BD26-E762644DFA60}"/>
              </a:ext>
            </a:extLst>
          </p:cNvPr>
          <p:cNvSpPr>
            <a:spLocks noGrp="1"/>
          </p:cNvSpPr>
          <p:nvPr>
            <p:ph type="dt" sz="half" idx="10"/>
          </p:nvPr>
        </p:nvSpPr>
        <p:spPr/>
        <p:txBody>
          <a:bodyPr/>
          <a:lstStyle/>
          <a:p>
            <a:fld id="{402B9795-92DC-40DC-A1CA-9A4B349D7824}" type="datetimeFigureOut">
              <a:rPr lang="en-US" smtClean="0"/>
              <a:t>1/27/2019</a:t>
            </a:fld>
            <a:endParaRPr lang="en-US"/>
          </a:p>
        </p:txBody>
      </p:sp>
      <p:sp>
        <p:nvSpPr>
          <p:cNvPr id="3" name="Footer Placeholder 2">
            <a:extLst>
              <a:ext uri="{FF2B5EF4-FFF2-40B4-BE49-F238E27FC236}">
                <a16:creationId xmlns:a16="http://schemas.microsoft.com/office/drawing/2014/main" id="{650ADE8A-FF57-493E-947D-94FB35E23AE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D4C8EEF-EF9A-4BE3-8506-3871B223287B}"/>
              </a:ext>
            </a:extLst>
          </p:cNvPr>
          <p:cNvSpPr>
            <a:spLocks noGrp="1"/>
          </p:cNvSpPr>
          <p:nvPr>
            <p:ph type="sldNum" sz="quarter" idx="12"/>
          </p:nvPr>
        </p:nvSpPr>
        <p:spPr/>
        <p:txBody>
          <a:bodyPr/>
          <a:lstStyle/>
          <a:p>
            <a:fld id="{0FF54DE5-C571-48E8-A5BC-B369434E2F44}" type="slidenum">
              <a:rPr lang="en-US" smtClean="0"/>
              <a:t>‹#›</a:t>
            </a:fld>
            <a:endParaRPr lang="en-US"/>
          </a:p>
        </p:txBody>
      </p:sp>
    </p:spTree>
    <p:extLst>
      <p:ext uri="{BB962C8B-B14F-4D97-AF65-F5344CB8AC3E}">
        <p14:creationId xmlns:p14="http://schemas.microsoft.com/office/powerpoint/2010/main" val="6682822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58B07-9622-4115-86B2-927C9816C2C5}"/>
              </a:ext>
            </a:extLst>
          </p:cNvPr>
          <p:cNvSpPr>
            <a:spLocks noGrp="1"/>
          </p:cNvSpPr>
          <p:nvPr>
            <p:ph type="title"/>
          </p:nvPr>
        </p:nvSpPr>
        <p:spPr>
          <a:xfrm>
            <a:off x="1119718" y="609600"/>
            <a:ext cx="5242983" cy="2133600"/>
          </a:xfrm>
        </p:spPr>
        <p:txBody>
          <a:bodyPr anchor="b"/>
          <a:lstStyle>
            <a:lvl1pPr>
              <a:defRPr sz="4267"/>
            </a:lvl1pPr>
          </a:lstStyle>
          <a:p>
            <a:r>
              <a:rPr lang="en-US"/>
              <a:t>Click to edit Master title style</a:t>
            </a:r>
          </a:p>
        </p:txBody>
      </p:sp>
      <p:sp>
        <p:nvSpPr>
          <p:cNvPr id="3" name="Content Placeholder 2">
            <a:extLst>
              <a:ext uri="{FF2B5EF4-FFF2-40B4-BE49-F238E27FC236}">
                <a16:creationId xmlns:a16="http://schemas.microsoft.com/office/drawing/2014/main" id="{4AF1BC1A-68A9-4596-BAA9-49859487A019}"/>
              </a:ext>
            </a:extLst>
          </p:cNvPr>
          <p:cNvSpPr>
            <a:spLocks noGrp="1"/>
          </p:cNvSpPr>
          <p:nvPr>
            <p:ph idx="1"/>
          </p:nvPr>
        </p:nvSpPr>
        <p:spPr>
          <a:xfrm>
            <a:off x="6910917" y="1316567"/>
            <a:ext cx="8229600" cy="6498167"/>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C7C655D-DF74-4C1D-99E3-73F422808C72}"/>
              </a:ext>
            </a:extLst>
          </p:cNvPr>
          <p:cNvSpPr>
            <a:spLocks noGrp="1"/>
          </p:cNvSpPr>
          <p:nvPr>
            <p:ph type="body" sz="half" idx="2"/>
          </p:nvPr>
        </p:nvSpPr>
        <p:spPr>
          <a:xfrm>
            <a:off x="1119718" y="2743200"/>
            <a:ext cx="5242983" cy="5082117"/>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en-US"/>
              <a:t>Edit Master text styles</a:t>
            </a:r>
          </a:p>
        </p:txBody>
      </p:sp>
      <p:sp>
        <p:nvSpPr>
          <p:cNvPr id="5" name="Date Placeholder 4">
            <a:extLst>
              <a:ext uri="{FF2B5EF4-FFF2-40B4-BE49-F238E27FC236}">
                <a16:creationId xmlns:a16="http://schemas.microsoft.com/office/drawing/2014/main" id="{921751EC-4A26-4924-A90E-C849BF0A73EF}"/>
              </a:ext>
            </a:extLst>
          </p:cNvPr>
          <p:cNvSpPr>
            <a:spLocks noGrp="1"/>
          </p:cNvSpPr>
          <p:nvPr>
            <p:ph type="dt" sz="half" idx="10"/>
          </p:nvPr>
        </p:nvSpPr>
        <p:spPr/>
        <p:txBody>
          <a:bodyPr/>
          <a:lstStyle/>
          <a:p>
            <a:fld id="{402B9795-92DC-40DC-A1CA-9A4B349D7824}" type="datetimeFigureOut">
              <a:rPr lang="en-US" smtClean="0"/>
              <a:t>1/27/2019</a:t>
            </a:fld>
            <a:endParaRPr lang="en-US"/>
          </a:p>
        </p:txBody>
      </p:sp>
      <p:sp>
        <p:nvSpPr>
          <p:cNvPr id="6" name="Footer Placeholder 5">
            <a:extLst>
              <a:ext uri="{FF2B5EF4-FFF2-40B4-BE49-F238E27FC236}">
                <a16:creationId xmlns:a16="http://schemas.microsoft.com/office/drawing/2014/main" id="{C19066E9-2164-4AF2-9DCB-C89FB131E58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8F8EFE0-34B3-4F1F-80F7-1901C3D7DD88}"/>
              </a:ext>
            </a:extLst>
          </p:cNvPr>
          <p:cNvSpPr>
            <a:spLocks noGrp="1"/>
          </p:cNvSpPr>
          <p:nvPr>
            <p:ph type="sldNum" sz="quarter" idx="12"/>
          </p:nvPr>
        </p:nvSpPr>
        <p:spPr/>
        <p:txBody>
          <a:bodyPr/>
          <a:lstStyle/>
          <a:p>
            <a:fld id="{0FF54DE5-C571-48E8-A5BC-B369434E2F44}" type="slidenum">
              <a:rPr lang="en-US" smtClean="0"/>
              <a:t>‹#›</a:t>
            </a:fld>
            <a:endParaRPr lang="en-US"/>
          </a:p>
        </p:txBody>
      </p:sp>
    </p:spTree>
    <p:extLst>
      <p:ext uri="{BB962C8B-B14F-4D97-AF65-F5344CB8AC3E}">
        <p14:creationId xmlns:p14="http://schemas.microsoft.com/office/powerpoint/2010/main" val="34009747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70951-5850-4E73-B17D-26A93C19CF21}"/>
              </a:ext>
            </a:extLst>
          </p:cNvPr>
          <p:cNvSpPr>
            <a:spLocks noGrp="1"/>
          </p:cNvSpPr>
          <p:nvPr>
            <p:ph type="title"/>
          </p:nvPr>
        </p:nvSpPr>
        <p:spPr>
          <a:xfrm>
            <a:off x="1119718" y="609600"/>
            <a:ext cx="5242983" cy="2133600"/>
          </a:xfrm>
        </p:spPr>
        <p:txBody>
          <a:bodyPr anchor="b"/>
          <a:lstStyle>
            <a:lvl1pPr>
              <a:defRPr sz="4267"/>
            </a:lvl1pPr>
          </a:lstStyle>
          <a:p>
            <a:r>
              <a:rPr lang="en-US"/>
              <a:t>Click to edit Master title style</a:t>
            </a:r>
          </a:p>
        </p:txBody>
      </p:sp>
      <p:sp>
        <p:nvSpPr>
          <p:cNvPr id="3" name="Picture Placeholder 2">
            <a:extLst>
              <a:ext uri="{FF2B5EF4-FFF2-40B4-BE49-F238E27FC236}">
                <a16:creationId xmlns:a16="http://schemas.microsoft.com/office/drawing/2014/main" id="{A44A8FE1-61DA-4228-AF1D-0042DAEFD8F8}"/>
              </a:ext>
            </a:extLst>
          </p:cNvPr>
          <p:cNvSpPr>
            <a:spLocks noGrp="1"/>
          </p:cNvSpPr>
          <p:nvPr>
            <p:ph type="pic" idx="1"/>
          </p:nvPr>
        </p:nvSpPr>
        <p:spPr>
          <a:xfrm>
            <a:off x="6910917" y="1316567"/>
            <a:ext cx="8229600" cy="6498167"/>
          </a:xfr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endParaRPr lang="en-US"/>
          </a:p>
        </p:txBody>
      </p:sp>
      <p:sp>
        <p:nvSpPr>
          <p:cNvPr id="4" name="Text Placeholder 3">
            <a:extLst>
              <a:ext uri="{FF2B5EF4-FFF2-40B4-BE49-F238E27FC236}">
                <a16:creationId xmlns:a16="http://schemas.microsoft.com/office/drawing/2014/main" id="{41DE329E-B8FA-4890-BB36-5C06A3D2B4E3}"/>
              </a:ext>
            </a:extLst>
          </p:cNvPr>
          <p:cNvSpPr>
            <a:spLocks noGrp="1"/>
          </p:cNvSpPr>
          <p:nvPr>
            <p:ph type="body" sz="half" idx="2"/>
          </p:nvPr>
        </p:nvSpPr>
        <p:spPr>
          <a:xfrm>
            <a:off x="1119718" y="2743200"/>
            <a:ext cx="5242983" cy="5082117"/>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en-US"/>
              <a:t>Edit Master text styles</a:t>
            </a:r>
          </a:p>
        </p:txBody>
      </p:sp>
      <p:sp>
        <p:nvSpPr>
          <p:cNvPr id="5" name="Date Placeholder 4">
            <a:extLst>
              <a:ext uri="{FF2B5EF4-FFF2-40B4-BE49-F238E27FC236}">
                <a16:creationId xmlns:a16="http://schemas.microsoft.com/office/drawing/2014/main" id="{620A6ACC-C492-4C3E-AD07-70BD94E6046D}"/>
              </a:ext>
            </a:extLst>
          </p:cNvPr>
          <p:cNvSpPr>
            <a:spLocks noGrp="1"/>
          </p:cNvSpPr>
          <p:nvPr>
            <p:ph type="dt" sz="half" idx="10"/>
          </p:nvPr>
        </p:nvSpPr>
        <p:spPr/>
        <p:txBody>
          <a:bodyPr/>
          <a:lstStyle/>
          <a:p>
            <a:fld id="{402B9795-92DC-40DC-A1CA-9A4B349D7824}" type="datetimeFigureOut">
              <a:rPr lang="en-US" smtClean="0"/>
              <a:t>1/27/2019</a:t>
            </a:fld>
            <a:endParaRPr lang="en-US"/>
          </a:p>
        </p:txBody>
      </p:sp>
      <p:sp>
        <p:nvSpPr>
          <p:cNvPr id="6" name="Footer Placeholder 5">
            <a:extLst>
              <a:ext uri="{FF2B5EF4-FFF2-40B4-BE49-F238E27FC236}">
                <a16:creationId xmlns:a16="http://schemas.microsoft.com/office/drawing/2014/main" id="{5161300F-F0F2-408D-AA25-A50C971853A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7FDBC42-8367-4BFF-9763-7A83553AC992}"/>
              </a:ext>
            </a:extLst>
          </p:cNvPr>
          <p:cNvSpPr>
            <a:spLocks noGrp="1"/>
          </p:cNvSpPr>
          <p:nvPr>
            <p:ph type="sldNum" sz="quarter" idx="12"/>
          </p:nvPr>
        </p:nvSpPr>
        <p:spPr/>
        <p:txBody>
          <a:bodyPr/>
          <a:lstStyle/>
          <a:p>
            <a:fld id="{0FF54DE5-C571-48E8-A5BC-B369434E2F44}" type="slidenum">
              <a:rPr lang="en-US" smtClean="0"/>
              <a:t>‹#›</a:t>
            </a:fld>
            <a:endParaRPr lang="en-US"/>
          </a:p>
        </p:txBody>
      </p:sp>
    </p:spTree>
    <p:extLst>
      <p:ext uri="{BB962C8B-B14F-4D97-AF65-F5344CB8AC3E}">
        <p14:creationId xmlns:p14="http://schemas.microsoft.com/office/powerpoint/2010/main" val="7387923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75618A0-6074-4037-AD8A-748581DBFE90}"/>
              </a:ext>
            </a:extLst>
          </p:cNvPr>
          <p:cNvSpPr>
            <a:spLocks noGrp="1"/>
          </p:cNvSpPr>
          <p:nvPr>
            <p:ph type="title"/>
          </p:nvPr>
        </p:nvSpPr>
        <p:spPr>
          <a:xfrm>
            <a:off x="1117600" y="486834"/>
            <a:ext cx="14020800" cy="1767417"/>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2CBB58C-550B-495E-9F8B-D3025B4575A5}"/>
              </a:ext>
            </a:extLst>
          </p:cNvPr>
          <p:cNvSpPr>
            <a:spLocks noGrp="1"/>
          </p:cNvSpPr>
          <p:nvPr>
            <p:ph type="body" idx="1"/>
          </p:nvPr>
        </p:nvSpPr>
        <p:spPr>
          <a:xfrm>
            <a:off x="1117600" y="2434167"/>
            <a:ext cx="14020800" cy="580178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B25824D-4F69-4902-A179-D7B57A508561}"/>
              </a:ext>
            </a:extLst>
          </p:cNvPr>
          <p:cNvSpPr>
            <a:spLocks noGrp="1"/>
          </p:cNvSpPr>
          <p:nvPr>
            <p:ph type="dt" sz="half" idx="2"/>
          </p:nvPr>
        </p:nvSpPr>
        <p:spPr>
          <a:xfrm>
            <a:off x="1117600" y="8475134"/>
            <a:ext cx="3657600" cy="486833"/>
          </a:xfrm>
          <a:prstGeom prst="rect">
            <a:avLst/>
          </a:prstGeom>
        </p:spPr>
        <p:txBody>
          <a:bodyPr vert="horz" lIns="91440" tIns="45720" rIns="91440" bIns="45720" rtlCol="0" anchor="ctr"/>
          <a:lstStyle>
            <a:lvl1pPr algn="l">
              <a:defRPr sz="1600">
                <a:solidFill>
                  <a:schemeClr val="tx1">
                    <a:tint val="75000"/>
                  </a:schemeClr>
                </a:solidFill>
              </a:defRPr>
            </a:lvl1pPr>
          </a:lstStyle>
          <a:p>
            <a:fld id="{402B9795-92DC-40DC-A1CA-9A4B349D7824}" type="datetimeFigureOut">
              <a:rPr lang="en-US" smtClean="0"/>
              <a:pPr/>
              <a:t>1/27/2019</a:t>
            </a:fld>
            <a:endParaRPr lang="en-US"/>
          </a:p>
        </p:txBody>
      </p:sp>
      <p:sp>
        <p:nvSpPr>
          <p:cNvPr id="5" name="Footer Placeholder 4">
            <a:extLst>
              <a:ext uri="{FF2B5EF4-FFF2-40B4-BE49-F238E27FC236}">
                <a16:creationId xmlns:a16="http://schemas.microsoft.com/office/drawing/2014/main" id="{3524554F-3BE8-4EB2-9F48-5C77D3C6A999}"/>
              </a:ext>
            </a:extLst>
          </p:cNvPr>
          <p:cNvSpPr>
            <a:spLocks noGrp="1"/>
          </p:cNvSpPr>
          <p:nvPr>
            <p:ph type="ftr" sz="quarter" idx="3"/>
          </p:nvPr>
        </p:nvSpPr>
        <p:spPr>
          <a:xfrm>
            <a:off x="5384800" y="8475134"/>
            <a:ext cx="5486400" cy="486833"/>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9E12D9F-59BF-4847-B088-DFFBECAE5790}"/>
              </a:ext>
            </a:extLst>
          </p:cNvPr>
          <p:cNvSpPr>
            <a:spLocks noGrp="1"/>
          </p:cNvSpPr>
          <p:nvPr>
            <p:ph type="sldNum" sz="quarter" idx="4"/>
          </p:nvPr>
        </p:nvSpPr>
        <p:spPr>
          <a:xfrm>
            <a:off x="11480800" y="8475134"/>
            <a:ext cx="3657600" cy="486833"/>
          </a:xfrm>
          <a:prstGeom prst="rect">
            <a:avLst/>
          </a:prstGeom>
        </p:spPr>
        <p:txBody>
          <a:bodyPr vert="horz" lIns="91440" tIns="45720" rIns="91440" bIns="45720" rtlCol="0" anchor="ctr"/>
          <a:lstStyle>
            <a:lvl1pPr algn="r">
              <a:defRPr sz="1600">
                <a:solidFill>
                  <a:schemeClr val="tx1">
                    <a:tint val="75000"/>
                  </a:schemeClr>
                </a:solidFill>
              </a:defRPr>
            </a:lvl1pPr>
          </a:lstStyle>
          <a:p>
            <a:fld id="{0FF54DE5-C571-48E8-A5BC-B369434E2F44}" type="slidenum">
              <a:rPr lang="en-US" smtClean="0"/>
              <a:pPr/>
              <a:t>‹#›</a:t>
            </a:fld>
            <a:endParaRPr lang="en-US"/>
          </a:p>
        </p:txBody>
      </p:sp>
    </p:spTree>
    <p:extLst>
      <p:ext uri="{BB962C8B-B14F-4D97-AF65-F5344CB8AC3E}">
        <p14:creationId xmlns:p14="http://schemas.microsoft.com/office/powerpoint/2010/main" val="4092525474"/>
      </p:ext>
    </p:extLst>
  </p:cSld>
  <p:clrMap bg1="lt1" tx1="dk1" bg2="lt2" tx2="dk2" accent1="accent1" accent2="accent2" accent3="accent3" accent4="accent4" accent5="accent5" accent6="accent6" hlink="hlink" folHlink="folHlink"/>
  <p:sldLayoutIdLst>
    <p:sldLayoutId id="2147483796" r:id="rId1"/>
    <p:sldLayoutId id="2147483797" r:id="rId2"/>
    <p:sldLayoutId id="2147483798" r:id="rId3"/>
    <p:sldLayoutId id="2147483799" r:id="rId4"/>
    <p:sldLayoutId id="2147483800" r:id="rId5"/>
    <p:sldLayoutId id="2147483801" r:id="rId6"/>
    <p:sldLayoutId id="2147483802" r:id="rId7"/>
    <p:sldLayoutId id="2147483803" r:id="rId8"/>
    <p:sldLayoutId id="2147483804" r:id="rId9"/>
    <p:sldLayoutId id="2147483805" r:id="rId10"/>
    <p:sldLayoutId id="2147483806"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1219170" rtl="0" eaLnBrk="1" latinLnBrk="0" hangingPunct="1">
        <a:lnSpc>
          <a:spcPct val="90000"/>
        </a:lnSpc>
        <a:spcBef>
          <a:spcPct val="0"/>
        </a:spcBef>
        <a:buNone/>
        <a:defRPr sz="5867" kern="1200">
          <a:solidFill>
            <a:schemeClr val="tx1"/>
          </a:solidFill>
          <a:latin typeface="+mj-lt"/>
          <a:ea typeface="+mj-ea"/>
          <a:cs typeface="+mj-cs"/>
        </a:defRPr>
      </a:lvl1pPr>
    </p:titleStyle>
    <p:bodyStyle>
      <a:lvl1pPr marL="304792" indent="-304792" algn="l" defTabSz="1219170" rtl="0" eaLnBrk="1" latinLnBrk="0" hangingPunct="1">
        <a:lnSpc>
          <a:spcPct val="90000"/>
        </a:lnSpc>
        <a:spcBef>
          <a:spcPts val="1333"/>
        </a:spcBef>
        <a:buFont typeface="Arial" panose="020B0604020202020204" pitchFamily="34" charset="0"/>
        <a:buChar char="•"/>
        <a:defRPr sz="3733" kern="1200">
          <a:solidFill>
            <a:schemeClr val="tx1"/>
          </a:solidFill>
          <a:latin typeface="+mn-lt"/>
          <a:ea typeface="+mn-ea"/>
          <a:cs typeface="+mn-cs"/>
        </a:defRPr>
      </a:lvl1pPr>
      <a:lvl2pPr marL="914377" indent="-304792" algn="l" defTabSz="1219170" rtl="0" eaLnBrk="1" latinLnBrk="0" hangingPunct="1">
        <a:lnSpc>
          <a:spcPct val="90000"/>
        </a:lnSpc>
        <a:spcBef>
          <a:spcPts val="667"/>
        </a:spcBef>
        <a:buFont typeface="Arial" panose="020B0604020202020204" pitchFamily="34" charset="0"/>
        <a:buChar char="•"/>
        <a:defRPr sz="3200" kern="1200">
          <a:solidFill>
            <a:schemeClr val="tx1"/>
          </a:solidFill>
          <a:latin typeface="+mn-lt"/>
          <a:ea typeface="+mn-ea"/>
          <a:cs typeface="+mn-cs"/>
        </a:defRPr>
      </a:lvl2pPr>
      <a:lvl3pPr marL="1523962" indent="-304792" algn="l" defTabSz="1219170" rtl="0" eaLnBrk="1" latinLnBrk="0" hangingPunct="1">
        <a:lnSpc>
          <a:spcPct val="90000"/>
        </a:lnSpc>
        <a:spcBef>
          <a:spcPts val="667"/>
        </a:spcBef>
        <a:buFont typeface="Arial" panose="020B0604020202020204" pitchFamily="34" charset="0"/>
        <a:buChar char="•"/>
        <a:defRPr sz="2667" kern="1200">
          <a:solidFill>
            <a:schemeClr val="tx1"/>
          </a:solidFill>
          <a:latin typeface="+mn-lt"/>
          <a:ea typeface="+mn-ea"/>
          <a:cs typeface="+mn-cs"/>
        </a:defRPr>
      </a:lvl3pPr>
      <a:lvl4pPr marL="2133547"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4pPr>
      <a:lvl5pPr marL="274313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4" name="Rectangle 33">
            <a:extLst>
              <a:ext uri="{FF2B5EF4-FFF2-40B4-BE49-F238E27FC236}">
                <a16:creationId xmlns:a16="http://schemas.microsoft.com/office/drawing/2014/main" id="{559AE206-7EBA-4D33-8BC9-9D8158553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6256000" cy="9144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ctrTitle"/>
          </p:nvPr>
        </p:nvSpPr>
        <p:spPr>
          <a:xfrm>
            <a:off x="1117598" y="6033796"/>
            <a:ext cx="9068428" cy="2316480"/>
          </a:xfrm>
        </p:spPr>
        <p:txBody>
          <a:bodyPr anchor="ctr">
            <a:normAutofit/>
          </a:bodyPr>
          <a:lstStyle/>
          <a:p>
            <a:pPr algn="r"/>
            <a:r>
              <a:rPr lang="en-US" sz="7400" b="1"/>
              <a:t>Self-Regulated Strategy Development</a:t>
            </a:r>
          </a:p>
        </p:txBody>
      </p:sp>
      <p:sp>
        <p:nvSpPr>
          <p:cNvPr id="3" name="Subtitle 2"/>
          <p:cNvSpPr>
            <a:spLocks noGrp="1"/>
          </p:cNvSpPr>
          <p:nvPr>
            <p:ph type="subTitle" idx="1"/>
          </p:nvPr>
        </p:nvSpPr>
        <p:spPr>
          <a:xfrm>
            <a:off x="10615010" y="6033796"/>
            <a:ext cx="4344900" cy="2316480"/>
          </a:xfrm>
        </p:spPr>
        <p:txBody>
          <a:bodyPr anchor="ctr">
            <a:normAutofit/>
          </a:bodyPr>
          <a:lstStyle/>
          <a:p>
            <a:pPr algn="l"/>
            <a:r>
              <a:rPr lang="en-US" sz="2500" dirty="0"/>
              <a:t>January 30</a:t>
            </a:r>
            <a:r>
              <a:rPr lang="en-US" sz="2500" baseline="30000" dirty="0"/>
              <a:t>th</a:t>
            </a:r>
            <a:r>
              <a:rPr lang="en-US" sz="2500" dirty="0"/>
              <a:t> &amp; 31</a:t>
            </a:r>
            <a:r>
              <a:rPr lang="en-US" sz="2500" baseline="30000" dirty="0"/>
              <a:t>st</a:t>
            </a:r>
            <a:r>
              <a:rPr lang="en-US" sz="2500" dirty="0"/>
              <a:t>, 2019</a:t>
            </a:r>
          </a:p>
          <a:p>
            <a:pPr algn="l"/>
            <a:r>
              <a:rPr lang="en-US" sz="2500" dirty="0"/>
              <a:t>Albany Marriott/Salons B &amp; C</a:t>
            </a:r>
          </a:p>
          <a:p>
            <a:pPr algn="l"/>
            <a:endParaRPr lang="en-US" sz="2500" dirty="0"/>
          </a:p>
          <a:p>
            <a:pPr algn="l"/>
            <a:r>
              <a:rPr lang="en-US" sz="2500" dirty="0"/>
              <a:t>Sponsored by:  NYS RtI MS Demonstration Project </a:t>
            </a:r>
          </a:p>
        </p:txBody>
      </p:sp>
      <p:sp>
        <p:nvSpPr>
          <p:cNvPr id="36" name="Oval 35">
            <a:extLst>
              <a:ext uri="{FF2B5EF4-FFF2-40B4-BE49-F238E27FC236}">
                <a16:creationId xmlns:a16="http://schemas.microsoft.com/office/drawing/2014/main" id="{6437D937-A7F1-4011-92B4-328E5BE1B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4756" y="827306"/>
            <a:ext cx="2991733" cy="2991728"/>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8" name="Oval 37">
            <a:extLst>
              <a:ext uri="{FF2B5EF4-FFF2-40B4-BE49-F238E27FC236}">
                <a16:creationId xmlns:a16="http://schemas.microsoft.com/office/drawing/2014/main" id="{B672F332-AF08-46C6-94F0-77684310D7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26668" y="3288805"/>
            <a:ext cx="1283193" cy="1283193"/>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0" name="Oval 39">
            <a:extLst>
              <a:ext uri="{FF2B5EF4-FFF2-40B4-BE49-F238E27FC236}">
                <a16:creationId xmlns:a16="http://schemas.microsoft.com/office/drawing/2014/main" id="{34244EF8-D73A-40E1-BE73-D46E6B4B04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34438" y="3103984"/>
            <a:ext cx="391594" cy="391593"/>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2" name="Freeform: Shape 41">
            <a:extLst>
              <a:ext uri="{FF2B5EF4-FFF2-40B4-BE49-F238E27FC236}">
                <a16:creationId xmlns:a16="http://schemas.microsoft.com/office/drawing/2014/main" id="{AB84D7E8-4ECB-42D7-ADBF-01689B0F24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56150" y="0"/>
            <a:ext cx="7599850" cy="5412325"/>
          </a:xfrm>
          <a:custGeom>
            <a:avLst/>
            <a:gdLst>
              <a:gd name="connsiteX0" fmla="*/ 0 w 5699887"/>
              <a:gd name="connsiteY0" fmla="*/ 0 h 4059244"/>
              <a:gd name="connsiteX1" fmla="*/ 5699887 w 5699887"/>
              <a:gd name="connsiteY1" fmla="*/ 0 h 4059244"/>
              <a:gd name="connsiteX2" fmla="*/ 5699887 w 5699887"/>
              <a:gd name="connsiteY2" fmla="*/ 3944096 h 4059244"/>
              <a:gd name="connsiteX3" fmla="*/ 5525775 w 5699887"/>
              <a:gd name="connsiteY3" fmla="*/ 3980429 h 4059244"/>
              <a:gd name="connsiteX4" fmla="*/ 4663256 w 5699887"/>
              <a:gd name="connsiteY4" fmla="*/ 4059244 h 4059244"/>
              <a:gd name="connsiteX5" fmla="*/ 8566 w 5699887"/>
              <a:gd name="connsiteY5" fmla="*/ 67422 h 4059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99887" h="4059244">
                <a:moveTo>
                  <a:pt x="0" y="0"/>
                </a:moveTo>
                <a:lnTo>
                  <a:pt x="5699887" y="0"/>
                </a:lnTo>
                <a:lnTo>
                  <a:pt x="5699887" y="3944096"/>
                </a:lnTo>
                <a:lnTo>
                  <a:pt x="5525775" y="3980429"/>
                </a:lnTo>
                <a:cubicBezTo>
                  <a:pt x="5246154" y="4032190"/>
                  <a:pt x="4957865" y="4059244"/>
                  <a:pt x="4663256" y="4059244"/>
                </a:cubicBezTo>
                <a:cubicBezTo>
                  <a:pt x="2306390" y="4059244"/>
                  <a:pt x="353936" y="2327747"/>
                  <a:pt x="8566" y="67422"/>
                </a:cubicBez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44" name="Straight Connector 43">
            <a:extLst>
              <a:ext uri="{FF2B5EF4-FFF2-40B4-BE49-F238E27FC236}">
                <a16:creationId xmlns:a16="http://schemas.microsoft.com/office/drawing/2014/main" id="{9E8E38ED-369A-44C2-B635-0BED0E48A6E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400522" y="6033796"/>
            <a:ext cx="0" cy="2316480"/>
          </a:xfrm>
          <a:prstGeom prst="line">
            <a:avLst/>
          </a:prstGeom>
          <a:ln w="19050" cap="sq">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156475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 name="Rectangle 33">
            <a:extLst>
              <a:ext uri="{FF2B5EF4-FFF2-40B4-BE49-F238E27FC236}">
                <a16:creationId xmlns:a16="http://schemas.microsoft.com/office/drawing/2014/main" id="{56C20283-73E0-40EC-8AD8-057F581F64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032" y="0"/>
            <a:ext cx="16251936" cy="9144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28">
            <a:extLst>
              <a:ext uri="{FF2B5EF4-FFF2-40B4-BE49-F238E27FC236}">
                <a16:creationId xmlns:a16="http://schemas.microsoft.com/office/drawing/2014/main" id="{3FCC729B-E528-40C3-82D3-BA4375575E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1280160" y="0"/>
            <a:ext cx="14958214" cy="9144000"/>
          </a:xfrm>
          <a:custGeom>
            <a:avLst/>
            <a:gdLst>
              <a:gd name="connsiteX0" fmla="*/ 0 w 11218661"/>
              <a:gd name="connsiteY0" fmla="*/ 0 h 6858000"/>
              <a:gd name="connsiteX1" fmla="*/ 8042507 w 11218661"/>
              <a:gd name="connsiteY1" fmla="*/ 0 h 6858000"/>
              <a:gd name="connsiteX2" fmla="*/ 11218661 w 11218661"/>
              <a:gd name="connsiteY2" fmla="*/ 6858000 h 6858000"/>
              <a:gd name="connsiteX3" fmla="*/ 0 w 1121866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218661" h="6858000">
                <a:moveTo>
                  <a:pt x="0" y="0"/>
                </a:moveTo>
                <a:lnTo>
                  <a:pt x="8042507" y="0"/>
                </a:lnTo>
                <a:lnTo>
                  <a:pt x="11218661" y="6858000"/>
                </a:lnTo>
                <a:lnTo>
                  <a:pt x="0" y="6858000"/>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8" name="Freeform 26">
            <a:extLst>
              <a:ext uri="{FF2B5EF4-FFF2-40B4-BE49-F238E27FC236}">
                <a16:creationId xmlns:a16="http://schemas.microsoft.com/office/drawing/2014/main" id="{58F1FB8D-1842-4A04-998D-6CF047AB27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1893664" y="0"/>
            <a:ext cx="14362336" cy="9144000"/>
          </a:xfrm>
          <a:custGeom>
            <a:avLst/>
            <a:gdLst>
              <a:gd name="connsiteX0" fmla="*/ 0 w 10771752"/>
              <a:gd name="connsiteY0" fmla="*/ 0 h 6858000"/>
              <a:gd name="connsiteX1" fmla="*/ 7595598 w 10771752"/>
              <a:gd name="connsiteY1" fmla="*/ 0 h 6858000"/>
              <a:gd name="connsiteX2" fmla="*/ 10771752 w 10771752"/>
              <a:gd name="connsiteY2" fmla="*/ 6858000 h 6858000"/>
              <a:gd name="connsiteX3" fmla="*/ 0 w 1077175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0771752" h="6858000">
                <a:moveTo>
                  <a:pt x="0" y="0"/>
                </a:moveTo>
                <a:lnTo>
                  <a:pt x="7595598" y="0"/>
                </a:lnTo>
                <a:lnTo>
                  <a:pt x="10771752" y="6858000"/>
                </a:lnTo>
                <a:lnTo>
                  <a:pt x="0" y="6858000"/>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 name="Title 12"/>
          <p:cNvSpPr>
            <a:spLocks noGrp="1"/>
          </p:cNvSpPr>
          <p:nvPr>
            <p:ph type="title"/>
          </p:nvPr>
        </p:nvSpPr>
        <p:spPr>
          <a:xfrm>
            <a:off x="5845385" y="486833"/>
            <a:ext cx="9552657" cy="1767417"/>
          </a:xfrm>
        </p:spPr>
        <p:txBody>
          <a:bodyPr>
            <a:normAutofit/>
          </a:bodyPr>
          <a:lstStyle/>
          <a:p>
            <a:r>
              <a:rPr lang="en-US">
                <a:latin typeface="Abadi" panose="020B0604020104020204" pitchFamily="34" charset="0"/>
              </a:rPr>
              <a:t>Self Regulated Strategy Development</a:t>
            </a:r>
            <a:endParaRPr lang="en-US" dirty="0">
              <a:latin typeface="Abadi" panose="020B0604020104020204" pitchFamily="34" charset="0"/>
            </a:endParaRPr>
          </a:p>
        </p:txBody>
      </p:sp>
      <p:pic>
        <p:nvPicPr>
          <p:cNvPr id="29" name="Graphic 17" descr="Pencil">
            <a:extLst>
              <a:ext uri="{FF2B5EF4-FFF2-40B4-BE49-F238E27FC236}">
                <a16:creationId xmlns:a16="http://schemas.microsoft.com/office/drawing/2014/main" id="{2B45B9DF-D0FD-4851-901F-4955E2F12C9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40080" y="2287708"/>
            <a:ext cx="4567942" cy="4567942"/>
          </a:xfrm>
          <a:prstGeom prst="rect">
            <a:avLst/>
          </a:prstGeom>
        </p:spPr>
      </p:pic>
      <p:sp>
        <p:nvSpPr>
          <p:cNvPr id="14" name="Content Placeholder 13"/>
          <p:cNvSpPr>
            <a:spLocks noGrp="1"/>
          </p:cNvSpPr>
          <p:nvPr>
            <p:ph idx="1"/>
          </p:nvPr>
        </p:nvSpPr>
        <p:spPr>
          <a:xfrm>
            <a:off x="5850020" y="2696801"/>
            <a:ext cx="9548022" cy="5539148"/>
          </a:xfrm>
        </p:spPr>
        <p:txBody>
          <a:bodyPr>
            <a:normAutofit/>
          </a:bodyPr>
          <a:lstStyle/>
          <a:p>
            <a:pPr marL="0" indent="0">
              <a:buNone/>
            </a:pPr>
            <a:r>
              <a:rPr lang="en-US" sz="1900" b="1" cap="small">
                <a:latin typeface="Abadi" panose="020B0604020202020204" pitchFamily="34" charset="0"/>
              </a:rPr>
              <a:t>Description:  </a:t>
            </a:r>
            <a:r>
              <a:rPr lang="en-US" sz="1900">
                <a:latin typeface="Abadi" panose="020B0604020202020204" pitchFamily="34" charset="0"/>
              </a:rPr>
              <a:t>Common Core offers an unprecedented broad vision for the role of writing in literacy, particularly in supporting reading comprehension and critical thinking. Prepare your students to write to express who they are, write to sources, write to learn in all content areas, and to write to change themselves and the world. Over 100 empirical studies show the effectiveness of the strategies featured in this course (Self-regulated Strategy Development). Every district using these make significant gains on all assessments and in indicators of students’ enjoyment of writing. The strategies overviewed include: genre vocabulary instruction, formative assessment, graphic organizers, analyzing models, think alouds, collaborative writing, mnemonics, goal setting, and self-talk while writing. Overall, enable students to cultivate the self-regulation capabilities expert writers use. Weave these into any literacy framework from balanced literacy workshop to core programs. Gain a deep understanding of how to meet CCSS and PARCC/SBAC’s writing requirements. </a:t>
            </a:r>
          </a:p>
          <a:p>
            <a:endParaRPr lang="en-US" sz="1900"/>
          </a:p>
          <a:p>
            <a:pPr marL="0" indent="0">
              <a:buNone/>
            </a:pPr>
            <a:r>
              <a:rPr lang="en-US" sz="1900" b="1">
                <a:latin typeface="Abadi" panose="020B0604020104020204" pitchFamily="34" charset="0"/>
              </a:rPr>
              <a:t>Presenters:  </a:t>
            </a:r>
            <a:r>
              <a:rPr lang="en-US" sz="1900">
                <a:latin typeface="Abadi" panose="020B0604020104020204" pitchFamily="34" charset="0"/>
              </a:rPr>
              <a:t>Dr. Leslie Laud &amp; Allison Fisher</a:t>
            </a:r>
          </a:p>
          <a:p>
            <a:pPr marL="0" indent="0">
              <a:buNone/>
            </a:pPr>
            <a:endParaRPr lang="en-US" sz="1900">
              <a:latin typeface="Abadi" panose="020B0604020104020204" pitchFamily="34" charset="0"/>
            </a:endParaRPr>
          </a:p>
          <a:p>
            <a:pPr marL="0" indent="0">
              <a:buNone/>
            </a:pPr>
            <a:r>
              <a:rPr lang="en-US" sz="1900" b="1">
                <a:latin typeface="Abadi" panose="020B0604020104020204" pitchFamily="34" charset="0"/>
              </a:rPr>
              <a:t>Time:  </a:t>
            </a:r>
            <a:r>
              <a:rPr lang="en-US" sz="1900">
                <a:latin typeface="Abadi" panose="020B0604020104020204" pitchFamily="34" charset="0"/>
              </a:rPr>
              <a:t>7:45 a.m. – 3:00 p.m.</a:t>
            </a:r>
          </a:p>
        </p:txBody>
      </p:sp>
    </p:spTree>
    <p:extLst>
      <p:ext uri="{BB962C8B-B14F-4D97-AF65-F5344CB8AC3E}">
        <p14:creationId xmlns:p14="http://schemas.microsoft.com/office/powerpoint/2010/main" val="1654255301"/>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Freeform: Shape 20">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5461" y="627900"/>
            <a:ext cx="5841345" cy="7856138"/>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title"/>
          </p:nvPr>
        </p:nvSpPr>
        <p:spPr>
          <a:xfrm>
            <a:off x="1150705" y="1349338"/>
            <a:ext cx="4554877" cy="6393878"/>
          </a:xfrm>
        </p:spPr>
        <p:txBody>
          <a:bodyPr vert="horz" lIns="91440" tIns="45720" rIns="91440" bIns="45720" rtlCol="0" anchor="ctr">
            <a:normAutofit/>
          </a:bodyPr>
          <a:lstStyle/>
          <a:p>
            <a:pPr defTabSz="914400"/>
            <a:r>
              <a:rPr lang="en-US" sz="4400">
                <a:solidFill>
                  <a:srgbClr val="FFFFFF"/>
                </a:solidFill>
              </a:rPr>
              <a:t>Day 1 Agenda</a:t>
            </a:r>
          </a:p>
        </p:txBody>
      </p:sp>
      <p:graphicFrame>
        <p:nvGraphicFramePr>
          <p:cNvPr id="16" name="Content Placeholder 15"/>
          <p:cNvGraphicFramePr>
            <a:graphicFrameLocks noGrp="1"/>
          </p:cNvGraphicFramePr>
          <p:nvPr>
            <p:ph sz="half" idx="1"/>
            <p:extLst>
              <p:ext uri="{D42A27DB-BD31-4B8C-83A1-F6EECF244321}">
                <p14:modId xmlns:p14="http://schemas.microsoft.com/office/powerpoint/2010/main" val="1880903156"/>
              </p:ext>
            </p:extLst>
          </p:nvPr>
        </p:nvGraphicFramePr>
        <p:xfrm>
          <a:off x="7349121" y="627898"/>
          <a:ext cx="7838029" cy="7874264"/>
        </p:xfrm>
        <a:graphic>
          <a:graphicData uri="http://schemas.openxmlformats.org/drawingml/2006/table">
            <a:tbl>
              <a:tblPr firstRow="1" bandRow="1">
                <a:tableStyleId>{69012ECD-51FC-41F1-AA8D-1B2483CD663E}</a:tableStyleId>
              </a:tblPr>
              <a:tblGrid>
                <a:gridCol w="1125109">
                  <a:extLst>
                    <a:ext uri="{9D8B030D-6E8A-4147-A177-3AD203B41FA5}">
                      <a16:colId xmlns:a16="http://schemas.microsoft.com/office/drawing/2014/main" val="20000"/>
                    </a:ext>
                  </a:extLst>
                </a:gridCol>
                <a:gridCol w="6712920">
                  <a:extLst>
                    <a:ext uri="{9D8B030D-6E8A-4147-A177-3AD203B41FA5}">
                      <a16:colId xmlns:a16="http://schemas.microsoft.com/office/drawing/2014/main" val="20001"/>
                    </a:ext>
                  </a:extLst>
                </a:gridCol>
              </a:tblGrid>
              <a:tr h="669732">
                <a:tc>
                  <a:txBody>
                    <a:bodyPr/>
                    <a:lstStyle/>
                    <a:p>
                      <a:r>
                        <a:rPr lang="en-US" sz="1500"/>
                        <a:t>7:45 a.m.</a:t>
                      </a:r>
                    </a:p>
                  </a:txBody>
                  <a:tcPr marL="89345" marR="89345" marT="63182" marB="63182" anchor="ctr"/>
                </a:tc>
                <a:tc>
                  <a:txBody>
                    <a:bodyPr/>
                    <a:lstStyle/>
                    <a:p>
                      <a:pPr marL="0" indent="0" algn="l">
                        <a:buFontTx/>
                        <a:buNone/>
                      </a:pPr>
                      <a:r>
                        <a:rPr lang="en-US" sz="1700"/>
                        <a:t>Registration  &amp; Continental Breakfast</a:t>
                      </a:r>
                    </a:p>
                    <a:p>
                      <a:pPr marL="0" indent="0" algn="l">
                        <a:buFontTx/>
                        <a:buNone/>
                      </a:pPr>
                      <a:r>
                        <a:rPr lang="en-US" sz="1700"/>
                        <a:t>Salons B &amp; C</a:t>
                      </a:r>
                    </a:p>
                  </a:txBody>
                  <a:tcPr marL="89345" marR="89345" marT="63182" marB="63182" anchor="ctr"/>
                </a:tc>
                <a:extLst>
                  <a:ext uri="{0D108BD9-81ED-4DB2-BD59-A6C34878D82A}">
                    <a16:rowId xmlns:a16="http://schemas.microsoft.com/office/drawing/2014/main" val="10000"/>
                  </a:ext>
                </a:extLst>
              </a:tr>
              <a:tr h="2217697">
                <a:tc>
                  <a:txBody>
                    <a:bodyPr/>
                    <a:lstStyle/>
                    <a:p>
                      <a:pPr algn="l"/>
                      <a:r>
                        <a:rPr lang="en-US" sz="1500"/>
                        <a:t>8:15 a.m.</a:t>
                      </a:r>
                    </a:p>
                  </a:txBody>
                  <a:tcPr marL="89345" marR="89345" marT="63182" marB="63182"/>
                </a:tc>
                <a:tc>
                  <a:txBody>
                    <a:bodyPr/>
                    <a:lstStyle/>
                    <a:p>
                      <a:pPr algn="l"/>
                      <a:r>
                        <a:rPr lang="en-US" sz="1700" b="1" dirty="0"/>
                        <a:t>Welcoming Remarks/Introduction</a:t>
                      </a:r>
                      <a:endParaRPr lang="en-US" sz="1500" b="1" dirty="0"/>
                    </a:p>
                    <a:p>
                      <a:pPr marL="285750" indent="-117475">
                        <a:buFont typeface="Arial" panose="020B0604020202020204" pitchFamily="34" charset="0"/>
                        <a:buChar char="•"/>
                      </a:pPr>
                      <a:r>
                        <a:rPr lang="en-US" sz="1500" dirty="0"/>
                        <a:t>Define/Overview SRSD for Writing Framework and Research  </a:t>
                      </a:r>
                    </a:p>
                    <a:p>
                      <a:pPr marL="285750" indent="-117475">
                        <a:buFont typeface="Arial" panose="020B0604020202020204" pitchFamily="34" charset="0"/>
                        <a:buChar char="•"/>
                      </a:pPr>
                      <a:r>
                        <a:rPr lang="en-US" sz="1500" dirty="0"/>
                        <a:t>How do you currently teach writing?</a:t>
                      </a:r>
                    </a:p>
                    <a:p>
                      <a:pPr marL="285750" indent="-117475">
                        <a:buFont typeface="Arial" panose="020B0604020202020204" pitchFamily="34" charset="0"/>
                        <a:buChar char="•"/>
                      </a:pPr>
                      <a:r>
                        <a:rPr lang="en-US" sz="1500" dirty="0"/>
                        <a:t> What are your goals to improve on in how you teach writing? </a:t>
                      </a:r>
                    </a:p>
                    <a:p>
                      <a:pPr marL="285750" indent="-117475">
                        <a:buFont typeface="Arial" panose="020B0604020202020204" pitchFamily="34" charset="0"/>
                        <a:buChar char="•"/>
                      </a:pPr>
                      <a:r>
                        <a:rPr lang="en-US" sz="1500" dirty="0"/>
                        <a:t>Self-assessment of how you currently teach writing </a:t>
                      </a:r>
                    </a:p>
                    <a:p>
                      <a:r>
                        <a:rPr lang="en-US" sz="1700" b="1" dirty="0"/>
                        <a:t>What Matters? </a:t>
                      </a:r>
                    </a:p>
                    <a:p>
                      <a:pPr marL="285750" indent="-117475">
                        <a:buFont typeface="Arial" panose="020B0604020202020204" pitchFamily="34" charset="0"/>
                        <a:buChar char="•"/>
                      </a:pPr>
                      <a:r>
                        <a:rPr lang="en-US" sz="1500" dirty="0"/>
                        <a:t>Design meaningful, CCSS-aligned rigorous writing tasks </a:t>
                      </a:r>
                    </a:p>
                    <a:p>
                      <a:pPr marL="285750" indent="-117475">
                        <a:buFont typeface="Arial" panose="020B0604020202020204" pitchFamily="34" charset="0"/>
                        <a:buChar char="•"/>
                      </a:pPr>
                      <a:r>
                        <a:rPr lang="en-US" sz="1500" dirty="0"/>
                        <a:t>Teach text-type knowledge vocabulary &amp; concepts </a:t>
                      </a:r>
                    </a:p>
                    <a:p>
                      <a:pPr marL="285750" indent="-117475">
                        <a:buFont typeface="Arial" panose="020B0604020202020204" pitchFamily="34" charset="0"/>
                        <a:buChar char="•"/>
                      </a:pPr>
                      <a:r>
                        <a:rPr lang="en-US" sz="1500" dirty="0"/>
                        <a:t>Build enthusiasm for writing</a:t>
                      </a:r>
                    </a:p>
                  </a:txBody>
                  <a:tcPr marL="89345" marR="89345" marT="63182" marB="63182" anchor="ctr"/>
                </a:tc>
                <a:extLst>
                  <a:ext uri="{0D108BD9-81ED-4DB2-BD59-A6C34878D82A}">
                    <a16:rowId xmlns:a16="http://schemas.microsoft.com/office/drawing/2014/main" val="10001"/>
                  </a:ext>
                </a:extLst>
              </a:tr>
              <a:tr h="417003">
                <a:tc>
                  <a:txBody>
                    <a:bodyPr/>
                    <a:lstStyle/>
                    <a:p>
                      <a:pPr algn="l"/>
                      <a:r>
                        <a:rPr lang="en-US" sz="1500"/>
                        <a:t>10:00  a.m.</a:t>
                      </a:r>
                    </a:p>
                  </a:txBody>
                  <a:tcPr marL="89345" marR="89345" marT="63182" marB="63182" anchor="ctr"/>
                </a:tc>
                <a:tc>
                  <a:txBody>
                    <a:bodyPr/>
                    <a:lstStyle/>
                    <a:p>
                      <a:pPr algn="l"/>
                      <a:r>
                        <a:rPr lang="en-US" sz="1700" b="1" dirty="0"/>
                        <a:t>Break </a:t>
                      </a:r>
                    </a:p>
                  </a:txBody>
                  <a:tcPr marL="89345" marR="89345" marT="63182" marB="63182" anchor="ctr"/>
                </a:tc>
                <a:extLst>
                  <a:ext uri="{0D108BD9-81ED-4DB2-BD59-A6C34878D82A}">
                    <a16:rowId xmlns:a16="http://schemas.microsoft.com/office/drawing/2014/main" val="10002"/>
                  </a:ext>
                </a:extLst>
              </a:tr>
              <a:tr h="2407244">
                <a:tc>
                  <a:txBody>
                    <a:bodyPr/>
                    <a:lstStyle/>
                    <a:p>
                      <a:r>
                        <a:rPr lang="en-US" sz="1500"/>
                        <a:t>10:15  a.m.</a:t>
                      </a:r>
                    </a:p>
                  </a:txBody>
                  <a:tcPr marL="89345" marR="89345" marT="63182" marB="63182"/>
                </a:tc>
                <a:tc>
                  <a:txBody>
                    <a:bodyPr/>
                    <a:lstStyle/>
                    <a:p>
                      <a:r>
                        <a:rPr lang="en-US" sz="1700" b="1" dirty="0"/>
                        <a:t>Reveal Criteria for Writing  </a:t>
                      </a:r>
                    </a:p>
                    <a:p>
                      <a:pPr marL="285750" indent="-117475">
                        <a:buFont typeface="Arial" panose="020B0604020202020204" pitchFamily="34" charset="0"/>
                        <a:buChar char="•"/>
                      </a:pPr>
                      <a:r>
                        <a:rPr lang="en-US" sz="1500" dirty="0"/>
                        <a:t>Introduce mnemonics as memory aids to launch writing, but not constrain. Emphasize uniqueness in writing styles </a:t>
                      </a:r>
                    </a:p>
                    <a:p>
                      <a:pPr marL="285750" indent="-117475">
                        <a:buFont typeface="Arial" panose="020B0604020202020204" pitchFamily="34" charset="0"/>
                        <a:buChar char="•"/>
                      </a:pPr>
                      <a:r>
                        <a:rPr lang="en-US" sz="1500" dirty="0"/>
                        <a:t>Exemplary writing models by students, and role of varied, unique mentor texts in writing instruction </a:t>
                      </a:r>
                    </a:p>
                    <a:p>
                      <a:pPr marL="285750" indent="-117475">
                        <a:buFont typeface="Arial" panose="020B0604020202020204" pitchFamily="34" charset="0"/>
                        <a:buChar char="•"/>
                      </a:pPr>
                      <a:r>
                        <a:rPr lang="en-US" sz="1500" dirty="0"/>
                        <a:t>Color code exemplar models – reading with a writer’s eye and mimicking craft </a:t>
                      </a:r>
                    </a:p>
                    <a:p>
                      <a:pPr marL="285750" indent="-117475">
                        <a:buFont typeface="Arial" panose="020B0604020202020204" pitchFamily="34" charset="0"/>
                        <a:buChar char="•"/>
                      </a:pPr>
                      <a:r>
                        <a:rPr lang="en-US" sz="1500" dirty="0"/>
                        <a:t>Lesson #1 demonstrated by presenter </a:t>
                      </a:r>
                    </a:p>
                    <a:p>
                      <a:pPr marL="285750" indent="-117475">
                        <a:buFont typeface="Arial" panose="020B0604020202020204" pitchFamily="34" charset="0"/>
                        <a:buChar char="•"/>
                      </a:pPr>
                      <a:r>
                        <a:rPr lang="en-US" sz="1500" dirty="0"/>
                        <a:t>Adapt, discuss then rehearse lesson #1 </a:t>
                      </a:r>
                    </a:p>
                    <a:p>
                      <a:pPr marL="285750" indent="-117475">
                        <a:buFont typeface="Arial" panose="020B0604020202020204" pitchFamily="34" charset="0"/>
                        <a:buChar char="•"/>
                      </a:pPr>
                      <a:r>
                        <a:rPr lang="en-US" sz="1500" dirty="0"/>
                        <a:t>Unit planning </a:t>
                      </a:r>
                    </a:p>
                  </a:txBody>
                  <a:tcPr marL="89345" marR="89345" marT="63182" marB="63182"/>
                </a:tc>
                <a:extLst>
                  <a:ext uri="{0D108BD9-81ED-4DB2-BD59-A6C34878D82A}">
                    <a16:rowId xmlns:a16="http://schemas.microsoft.com/office/drawing/2014/main" val="552719646"/>
                  </a:ext>
                </a:extLst>
              </a:tr>
              <a:tr h="417003">
                <a:tc>
                  <a:txBody>
                    <a:bodyPr/>
                    <a:lstStyle/>
                    <a:p>
                      <a:r>
                        <a:rPr lang="en-US" sz="1500"/>
                        <a:t>11:45  a.m.</a:t>
                      </a:r>
                    </a:p>
                  </a:txBody>
                  <a:tcPr marL="89345" marR="89345" marT="63182" marB="63182" anchor="ctr"/>
                </a:tc>
                <a:tc>
                  <a:txBody>
                    <a:bodyPr/>
                    <a:lstStyle/>
                    <a:p>
                      <a:pPr algn="l"/>
                      <a:r>
                        <a:rPr lang="en-US" sz="1700" b="1" dirty="0"/>
                        <a:t>Lunch (on your own) </a:t>
                      </a:r>
                    </a:p>
                  </a:txBody>
                  <a:tcPr marL="89345" marR="89345" marT="63182" marB="63182" anchor="ctr"/>
                </a:tc>
                <a:extLst>
                  <a:ext uri="{0D108BD9-81ED-4DB2-BD59-A6C34878D82A}">
                    <a16:rowId xmlns:a16="http://schemas.microsoft.com/office/drawing/2014/main" val="10003"/>
                  </a:ext>
                </a:extLst>
              </a:tr>
              <a:tr h="1301555">
                <a:tc>
                  <a:txBody>
                    <a:bodyPr/>
                    <a:lstStyle/>
                    <a:p>
                      <a:r>
                        <a:rPr lang="en-US" sz="1500"/>
                        <a:t>12:45 p.m.</a:t>
                      </a:r>
                    </a:p>
                  </a:txBody>
                  <a:tcPr marL="89345" marR="89345" marT="63182" marB="63182"/>
                </a:tc>
                <a:tc>
                  <a:txBody>
                    <a:bodyPr/>
                    <a:lstStyle/>
                    <a:p>
                      <a:r>
                        <a:rPr lang="en-US" sz="1700" b="1" dirty="0"/>
                        <a:t>Reveal Criteria for Writing Processes </a:t>
                      </a:r>
                    </a:p>
                    <a:p>
                      <a:pPr marL="285750" indent="-115888">
                        <a:buFont typeface="Arial" panose="020B0604020202020204" pitchFamily="34" charset="0"/>
                        <a:buChar char="•"/>
                      </a:pPr>
                      <a:r>
                        <a:rPr lang="en-US" sz="1500" dirty="0"/>
                        <a:t>Introduce concepts of planning and revision and give tools. Prepare to personalize these as students use them uniquely </a:t>
                      </a:r>
                    </a:p>
                    <a:p>
                      <a:pPr marL="285750" indent="-115888">
                        <a:buFont typeface="Arial" panose="020B0604020202020204" pitchFamily="34" charset="0"/>
                        <a:buChar char="•"/>
                      </a:pPr>
                      <a:r>
                        <a:rPr lang="en-US" sz="1500" dirty="0"/>
                        <a:t>Lessons #2 &amp; 3 demonstrated by presenter </a:t>
                      </a:r>
                    </a:p>
                    <a:p>
                      <a:pPr marL="285750" indent="-115888">
                        <a:buFont typeface="Arial" panose="020B0604020202020204" pitchFamily="34" charset="0"/>
                        <a:buChar char="•"/>
                      </a:pPr>
                      <a:r>
                        <a:rPr lang="en-US" sz="1500" dirty="0"/>
                        <a:t>Adapt, discuss then rehearse lessons #2 &amp; 3 </a:t>
                      </a:r>
                    </a:p>
                  </a:txBody>
                  <a:tcPr marL="89345" marR="89345" marT="63182" marB="63182" anchor="ctr"/>
                </a:tc>
                <a:extLst>
                  <a:ext uri="{0D108BD9-81ED-4DB2-BD59-A6C34878D82A}">
                    <a16:rowId xmlns:a16="http://schemas.microsoft.com/office/drawing/2014/main" val="656473486"/>
                  </a:ext>
                </a:extLst>
              </a:tr>
              <a:tr h="417003">
                <a:tc>
                  <a:txBody>
                    <a:bodyPr/>
                    <a:lstStyle/>
                    <a:p>
                      <a:r>
                        <a:rPr lang="en-US" sz="1500"/>
                        <a:t>2:45.m.</a:t>
                      </a:r>
                    </a:p>
                  </a:txBody>
                  <a:tcPr marL="89345" marR="89345" marT="63182" marB="63182"/>
                </a:tc>
                <a:tc>
                  <a:txBody>
                    <a:bodyPr/>
                    <a:lstStyle/>
                    <a:p>
                      <a:pPr marL="168275" indent="-168275" algn="l">
                        <a:buFont typeface="Arial" panose="020B0604020202020204" pitchFamily="34" charset="0"/>
                        <a:buNone/>
                      </a:pPr>
                      <a:r>
                        <a:rPr lang="en-US" sz="1700" b="1" dirty="0"/>
                        <a:t>Evaluation - Day</a:t>
                      </a:r>
                    </a:p>
                  </a:txBody>
                  <a:tcPr marL="89345" marR="89345" marT="63182" marB="63182"/>
                </a:tc>
                <a:extLst>
                  <a:ext uri="{0D108BD9-81ED-4DB2-BD59-A6C34878D82A}">
                    <a16:rowId xmlns:a16="http://schemas.microsoft.com/office/drawing/2014/main" val="2721320762"/>
                  </a:ext>
                </a:extLst>
              </a:tr>
            </a:tbl>
          </a:graphicData>
        </a:graphic>
      </p:graphicFrame>
    </p:spTree>
    <p:extLst>
      <p:ext uri="{BB962C8B-B14F-4D97-AF65-F5344CB8AC3E}">
        <p14:creationId xmlns:p14="http://schemas.microsoft.com/office/powerpoint/2010/main" val="28537884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Freeform: Shape 20">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5461" y="627900"/>
            <a:ext cx="5841345" cy="7856138"/>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title"/>
          </p:nvPr>
        </p:nvSpPr>
        <p:spPr>
          <a:xfrm>
            <a:off x="1150705" y="1349338"/>
            <a:ext cx="4554877" cy="6393878"/>
          </a:xfrm>
        </p:spPr>
        <p:txBody>
          <a:bodyPr vert="horz" lIns="91440" tIns="45720" rIns="91440" bIns="45720" rtlCol="0" anchor="ctr">
            <a:normAutofit/>
          </a:bodyPr>
          <a:lstStyle/>
          <a:p>
            <a:pPr defTabSz="914400"/>
            <a:r>
              <a:rPr lang="en-US" sz="4400">
                <a:solidFill>
                  <a:srgbClr val="FFFFFF"/>
                </a:solidFill>
              </a:rPr>
              <a:t>Day 2 Agenda</a:t>
            </a:r>
          </a:p>
        </p:txBody>
      </p:sp>
      <p:graphicFrame>
        <p:nvGraphicFramePr>
          <p:cNvPr id="16" name="Content Placeholder 15"/>
          <p:cNvGraphicFramePr>
            <a:graphicFrameLocks noGrp="1"/>
          </p:cNvGraphicFramePr>
          <p:nvPr>
            <p:ph sz="half" idx="1"/>
            <p:extLst>
              <p:ext uri="{D42A27DB-BD31-4B8C-83A1-F6EECF244321}">
                <p14:modId xmlns:p14="http://schemas.microsoft.com/office/powerpoint/2010/main" val="485464897"/>
              </p:ext>
            </p:extLst>
          </p:nvPr>
        </p:nvGraphicFramePr>
        <p:xfrm>
          <a:off x="6925733" y="1079188"/>
          <a:ext cx="8684806" cy="7087573"/>
        </p:xfrm>
        <a:graphic>
          <a:graphicData uri="http://schemas.openxmlformats.org/drawingml/2006/table">
            <a:tbl>
              <a:tblPr firstRow="1" bandRow="1">
                <a:tableStyleId>{69012ECD-51FC-41F1-AA8D-1B2483CD663E}</a:tableStyleId>
              </a:tblPr>
              <a:tblGrid>
                <a:gridCol w="1259327">
                  <a:extLst>
                    <a:ext uri="{9D8B030D-6E8A-4147-A177-3AD203B41FA5}">
                      <a16:colId xmlns:a16="http://schemas.microsoft.com/office/drawing/2014/main" val="20000"/>
                    </a:ext>
                  </a:extLst>
                </a:gridCol>
                <a:gridCol w="7425479">
                  <a:extLst>
                    <a:ext uri="{9D8B030D-6E8A-4147-A177-3AD203B41FA5}">
                      <a16:colId xmlns:a16="http://schemas.microsoft.com/office/drawing/2014/main" val="20001"/>
                    </a:ext>
                  </a:extLst>
                </a:gridCol>
              </a:tblGrid>
              <a:tr h="749627">
                <a:tc>
                  <a:txBody>
                    <a:bodyPr/>
                    <a:lstStyle/>
                    <a:p>
                      <a:r>
                        <a:rPr lang="en-US" sz="1600"/>
                        <a:t>7:45 a.m.</a:t>
                      </a:r>
                    </a:p>
                  </a:txBody>
                  <a:tcPr marL="100004" marR="100004" marT="70720" marB="70720" anchor="ctr"/>
                </a:tc>
                <a:tc>
                  <a:txBody>
                    <a:bodyPr/>
                    <a:lstStyle/>
                    <a:p>
                      <a:pPr marL="0" indent="0" algn="l">
                        <a:buFontTx/>
                        <a:buNone/>
                      </a:pPr>
                      <a:r>
                        <a:rPr lang="en-US" sz="1900"/>
                        <a:t>Registration  &amp; Continental Breakfast</a:t>
                      </a:r>
                    </a:p>
                    <a:p>
                      <a:pPr marL="0" indent="0" algn="l">
                        <a:buFontTx/>
                        <a:buNone/>
                      </a:pPr>
                      <a:r>
                        <a:rPr lang="en-US" sz="1900"/>
                        <a:t>Salons B &amp; C</a:t>
                      </a:r>
                    </a:p>
                  </a:txBody>
                  <a:tcPr marL="100004" marR="100004" marT="70720" marB="70720" anchor="ctr"/>
                </a:tc>
                <a:extLst>
                  <a:ext uri="{0D108BD9-81ED-4DB2-BD59-A6C34878D82A}">
                    <a16:rowId xmlns:a16="http://schemas.microsoft.com/office/drawing/2014/main" val="10000"/>
                  </a:ext>
                </a:extLst>
              </a:tr>
              <a:tr h="1881139">
                <a:tc>
                  <a:txBody>
                    <a:bodyPr/>
                    <a:lstStyle/>
                    <a:p>
                      <a:pPr algn="l"/>
                      <a:r>
                        <a:rPr lang="en-US" sz="1600"/>
                        <a:t>8:15 a.m.</a:t>
                      </a:r>
                    </a:p>
                  </a:txBody>
                  <a:tcPr marL="100004" marR="100004" marT="70720" marB="70720"/>
                </a:tc>
                <a:tc>
                  <a:txBody>
                    <a:bodyPr/>
                    <a:lstStyle/>
                    <a:p>
                      <a:r>
                        <a:rPr lang="en-US" sz="1900" b="1" dirty="0"/>
                        <a:t>Initiate Gradual Release of Self-Regulated Writing </a:t>
                      </a:r>
                    </a:p>
                    <a:p>
                      <a:pPr marL="342900" indent="-342900">
                        <a:buFont typeface="Arial" panose="020B0604020202020204" pitchFamily="34" charset="0"/>
                        <a:buChar char="•"/>
                      </a:pPr>
                      <a:r>
                        <a:rPr lang="en-US" sz="1800" dirty="0"/>
                        <a:t>Introduce concepts of self-talk, think aloud and collaborative write </a:t>
                      </a:r>
                    </a:p>
                    <a:p>
                      <a:pPr marL="342900" indent="-342900">
                        <a:buFont typeface="Arial" panose="020B0604020202020204" pitchFamily="34" charset="0"/>
                        <a:buChar char="•"/>
                      </a:pPr>
                      <a:r>
                        <a:rPr lang="en-US" sz="1800" dirty="0"/>
                        <a:t>Lessons #4-6 demonstrated by presenter </a:t>
                      </a:r>
                    </a:p>
                    <a:p>
                      <a:pPr marL="342900" indent="-342900">
                        <a:buFont typeface="Arial" panose="020B0604020202020204" pitchFamily="34" charset="0"/>
                        <a:buChar char="•"/>
                      </a:pPr>
                      <a:r>
                        <a:rPr lang="en-US" sz="1800" dirty="0"/>
                        <a:t>Adapt, discuss then rehearse lessons #4-6 </a:t>
                      </a:r>
                    </a:p>
                    <a:p>
                      <a:pPr marL="342900" indent="-342900">
                        <a:buFont typeface="Arial" panose="020B0604020202020204" pitchFamily="34" charset="0"/>
                        <a:buChar char="•"/>
                      </a:pPr>
                      <a:r>
                        <a:rPr lang="en-US" sz="1800" dirty="0"/>
                        <a:t>Close reading to support writing </a:t>
                      </a:r>
                    </a:p>
                    <a:p>
                      <a:pPr marL="342900" indent="-342900">
                        <a:buFont typeface="Arial" panose="020B0604020202020204" pitchFamily="34" charset="0"/>
                        <a:buChar char="•"/>
                      </a:pPr>
                      <a:r>
                        <a:rPr lang="en-US" sz="1800" dirty="0"/>
                        <a:t>Unit planning </a:t>
                      </a:r>
                    </a:p>
                  </a:txBody>
                  <a:tcPr marL="100004" marR="100004" marT="70720" marB="70720" anchor="ctr"/>
                </a:tc>
                <a:extLst>
                  <a:ext uri="{0D108BD9-81ED-4DB2-BD59-A6C34878D82A}">
                    <a16:rowId xmlns:a16="http://schemas.microsoft.com/office/drawing/2014/main" val="10001"/>
                  </a:ext>
                </a:extLst>
              </a:tr>
              <a:tr h="466749">
                <a:tc>
                  <a:txBody>
                    <a:bodyPr/>
                    <a:lstStyle/>
                    <a:p>
                      <a:pPr algn="l"/>
                      <a:r>
                        <a:rPr lang="en-US" sz="1600"/>
                        <a:t>10:00  a.m.</a:t>
                      </a:r>
                    </a:p>
                  </a:txBody>
                  <a:tcPr marL="100004" marR="100004" marT="70720" marB="70720" anchor="ctr"/>
                </a:tc>
                <a:tc>
                  <a:txBody>
                    <a:bodyPr/>
                    <a:lstStyle/>
                    <a:p>
                      <a:pPr algn="l"/>
                      <a:r>
                        <a:rPr lang="en-US" sz="1900" b="1" dirty="0"/>
                        <a:t>Break </a:t>
                      </a:r>
                    </a:p>
                  </a:txBody>
                  <a:tcPr marL="100004" marR="100004" marT="70720" marB="70720" anchor="ctr"/>
                </a:tc>
                <a:extLst>
                  <a:ext uri="{0D108BD9-81ED-4DB2-BD59-A6C34878D82A}">
                    <a16:rowId xmlns:a16="http://schemas.microsoft.com/office/drawing/2014/main" val="10002"/>
                  </a:ext>
                </a:extLst>
              </a:tr>
              <a:tr h="1704340">
                <a:tc>
                  <a:txBody>
                    <a:bodyPr/>
                    <a:lstStyle/>
                    <a:p>
                      <a:r>
                        <a:rPr lang="en-US" sz="1600"/>
                        <a:t>10:15  a.m.</a:t>
                      </a:r>
                    </a:p>
                  </a:txBody>
                  <a:tcPr marL="100004" marR="100004" marT="70720" marB="70720"/>
                </a:tc>
                <a:tc>
                  <a:txBody>
                    <a:bodyPr/>
                    <a:lstStyle/>
                    <a:p>
                      <a:r>
                        <a:rPr lang="en-US" sz="1900" b="1" dirty="0"/>
                        <a:t>Track Feedback and Set Goals </a:t>
                      </a:r>
                    </a:p>
                    <a:p>
                      <a:pPr marL="285750" indent="-285750">
                        <a:buFont typeface="Arial" panose="020B0604020202020204" pitchFamily="34" charset="0"/>
                        <a:buChar char="•"/>
                      </a:pPr>
                      <a:r>
                        <a:rPr lang="en-US" sz="1800" dirty="0"/>
                        <a:t>Scoring (and peer scoring) within SRSD model – validity / reliability considered so students understand criteria </a:t>
                      </a:r>
                    </a:p>
                    <a:p>
                      <a:pPr marL="285750" indent="-285750">
                        <a:buFont typeface="Arial" panose="020B0604020202020204" pitchFamily="34" charset="0"/>
                        <a:buChar char="•"/>
                      </a:pPr>
                      <a:r>
                        <a:rPr lang="en-US" sz="1800" dirty="0"/>
                        <a:t>Formative assessment within SRSD: Feedback, data-guided instruction </a:t>
                      </a:r>
                    </a:p>
                    <a:p>
                      <a:pPr marL="285750" indent="-285750">
                        <a:buFont typeface="Arial" panose="020B0604020202020204" pitchFamily="34" charset="0"/>
                        <a:buChar char="•"/>
                      </a:pPr>
                      <a:r>
                        <a:rPr lang="en-US" sz="1800" dirty="0"/>
                        <a:t>Lessons #7-8 demonstrated by presenter </a:t>
                      </a:r>
                    </a:p>
                    <a:p>
                      <a:pPr marL="285750" indent="-285750">
                        <a:buFont typeface="Arial" panose="020B0604020202020204" pitchFamily="34" charset="0"/>
                        <a:buChar char="•"/>
                      </a:pPr>
                      <a:r>
                        <a:rPr lang="en-US" sz="1800" dirty="0"/>
                        <a:t>Adapt, discuss then rehearse lessons #7-8</a:t>
                      </a:r>
                    </a:p>
                  </a:txBody>
                  <a:tcPr marL="100004" marR="100004" marT="70720" marB="70720"/>
                </a:tc>
                <a:extLst>
                  <a:ext uri="{0D108BD9-81ED-4DB2-BD59-A6C34878D82A}">
                    <a16:rowId xmlns:a16="http://schemas.microsoft.com/office/drawing/2014/main" val="552719646"/>
                  </a:ext>
                </a:extLst>
              </a:tr>
              <a:tr h="466749">
                <a:tc>
                  <a:txBody>
                    <a:bodyPr/>
                    <a:lstStyle/>
                    <a:p>
                      <a:r>
                        <a:rPr lang="en-US" sz="1600"/>
                        <a:t>11:45  a.m.</a:t>
                      </a:r>
                    </a:p>
                  </a:txBody>
                  <a:tcPr marL="100004" marR="100004" marT="70720" marB="70720" anchor="ctr"/>
                </a:tc>
                <a:tc>
                  <a:txBody>
                    <a:bodyPr/>
                    <a:lstStyle/>
                    <a:p>
                      <a:pPr algn="l"/>
                      <a:r>
                        <a:rPr lang="en-US" sz="1900" b="1" dirty="0"/>
                        <a:t>Lunch (on your own) </a:t>
                      </a:r>
                    </a:p>
                  </a:txBody>
                  <a:tcPr marL="100004" marR="100004" marT="70720" marB="70720" anchor="ctr"/>
                </a:tc>
                <a:extLst>
                  <a:ext uri="{0D108BD9-81ED-4DB2-BD59-A6C34878D82A}">
                    <a16:rowId xmlns:a16="http://schemas.microsoft.com/office/drawing/2014/main" val="10003"/>
                  </a:ext>
                </a:extLst>
              </a:tr>
              <a:tr h="1209304">
                <a:tc>
                  <a:txBody>
                    <a:bodyPr/>
                    <a:lstStyle/>
                    <a:p>
                      <a:r>
                        <a:rPr lang="en-US" sz="1600"/>
                        <a:t>12:45 p.m.</a:t>
                      </a:r>
                    </a:p>
                  </a:txBody>
                  <a:tcPr marL="100004" marR="100004" marT="70720" marB="70720"/>
                </a:tc>
                <a:tc>
                  <a:txBody>
                    <a:bodyPr/>
                    <a:lstStyle/>
                    <a:p>
                      <a:r>
                        <a:rPr lang="en-US" sz="1900" b="1" dirty="0"/>
                        <a:t>Everyday Routines </a:t>
                      </a:r>
                    </a:p>
                    <a:p>
                      <a:pPr marL="285750" indent="-285750">
                        <a:buFont typeface="Arial" panose="020B0604020202020204" pitchFamily="34" charset="0"/>
                        <a:buChar char="•"/>
                      </a:pPr>
                      <a:r>
                        <a:rPr lang="en-US" sz="1800" dirty="0"/>
                        <a:t>Integrating SRSD Framework into your larger writing/literacy approach </a:t>
                      </a:r>
                    </a:p>
                    <a:p>
                      <a:pPr marL="285750" indent="-285750">
                        <a:buFont typeface="Arial" panose="020B0604020202020204" pitchFamily="34" charset="0"/>
                        <a:buChar char="•"/>
                      </a:pPr>
                      <a:r>
                        <a:rPr lang="en-US" sz="1800" dirty="0"/>
                        <a:t>Structures for integrating SRSD components into: mini lessons, conferring and timelines  </a:t>
                      </a:r>
                    </a:p>
                  </a:txBody>
                  <a:tcPr marL="100004" marR="100004" marT="70720" marB="70720" anchor="ctr"/>
                </a:tc>
                <a:extLst>
                  <a:ext uri="{0D108BD9-81ED-4DB2-BD59-A6C34878D82A}">
                    <a16:rowId xmlns:a16="http://schemas.microsoft.com/office/drawing/2014/main" val="656473486"/>
                  </a:ext>
                </a:extLst>
              </a:tr>
              <a:tr h="466749">
                <a:tc>
                  <a:txBody>
                    <a:bodyPr/>
                    <a:lstStyle/>
                    <a:p>
                      <a:r>
                        <a:rPr lang="en-US" sz="1600" dirty="0"/>
                        <a:t>2:45.m.</a:t>
                      </a:r>
                    </a:p>
                  </a:txBody>
                  <a:tcPr marL="100004" marR="100004" marT="70720" marB="70720"/>
                </a:tc>
                <a:tc>
                  <a:txBody>
                    <a:bodyPr/>
                    <a:lstStyle/>
                    <a:p>
                      <a:pPr marL="168275" indent="-168275" algn="l">
                        <a:buFont typeface="Arial" panose="020B0604020202020204" pitchFamily="34" charset="0"/>
                        <a:buNone/>
                      </a:pPr>
                      <a:r>
                        <a:rPr lang="en-US" sz="1900" b="1" dirty="0"/>
                        <a:t>Evaluation - Day</a:t>
                      </a:r>
                    </a:p>
                  </a:txBody>
                  <a:tcPr marL="100004" marR="100004" marT="70720" marB="70720"/>
                </a:tc>
                <a:extLst>
                  <a:ext uri="{0D108BD9-81ED-4DB2-BD59-A6C34878D82A}">
                    <a16:rowId xmlns:a16="http://schemas.microsoft.com/office/drawing/2014/main" val="2721320762"/>
                  </a:ext>
                </a:extLst>
              </a:tr>
            </a:tbl>
          </a:graphicData>
        </a:graphic>
      </p:graphicFrame>
    </p:spTree>
    <p:extLst>
      <p:ext uri="{BB962C8B-B14F-4D97-AF65-F5344CB8AC3E}">
        <p14:creationId xmlns:p14="http://schemas.microsoft.com/office/powerpoint/2010/main" val="30346552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APDescription xmlns="4873beb7-5857-4685-be1f-d57550cc96cc" xsi:nil="true"/>
    <AssetExpire xmlns="4873beb7-5857-4685-be1f-d57550cc96cc">2029-01-01T08:00:00+00:00</AssetExpire>
    <CampaignTagsTaxHTField0 xmlns="4873beb7-5857-4685-be1f-d57550cc96cc">
      <Terms xmlns="http://schemas.microsoft.com/office/infopath/2007/PartnerControls"/>
    </CampaignTagsTaxHTField0>
    <IntlLangReviewDate xmlns="4873beb7-5857-4685-be1f-d57550cc96cc" xsi:nil="true"/>
    <TPFriendlyName xmlns="4873beb7-5857-4685-be1f-d57550cc96cc" xsi:nil="true"/>
    <IntlLangReview xmlns="4873beb7-5857-4685-be1f-d57550cc96cc">false</IntlLangReview>
    <LocLastLocAttemptVersionLookup xmlns="4873beb7-5857-4685-be1f-d57550cc96cc">855024</LocLastLocAttemptVersionLookup>
    <PolicheckWords xmlns="4873beb7-5857-4685-be1f-d57550cc96cc" xsi:nil="true"/>
    <SubmitterId xmlns="4873beb7-5857-4685-be1f-d57550cc96cc" xsi:nil="true"/>
    <AcquiredFrom xmlns="4873beb7-5857-4685-be1f-d57550cc96cc">Internal MS</AcquiredFrom>
    <EditorialStatus xmlns="4873beb7-5857-4685-be1f-d57550cc96cc">Complete</EditorialStatus>
    <Markets xmlns="4873beb7-5857-4685-be1f-d57550cc96cc"/>
    <OriginAsset xmlns="4873beb7-5857-4685-be1f-d57550cc96cc" xsi:nil="true"/>
    <AssetStart xmlns="4873beb7-5857-4685-be1f-d57550cc96cc">2012-08-31T08:50:00+00:00</AssetStart>
    <FriendlyTitle xmlns="4873beb7-5857-4685-be1f-d57550cc96cc" xsi:nil="true"/>
    <MarketSpecific xmlns="4873beb7-5857-4685-be1f-d57550cc96cc">false</MarketSpecific>
    <TPNamespace xmlns="4873beb7-5857-4685-be1f-d57550cc96cc" xsi:nil="true"/>
    <PublishStatusLookup xmlns="4873beb7-5857-4685-be1f-d57550cc96cc">
      <Value>1616423</Value>
    </PublishStatusLookup>
    <APAuthor xmlns="4873beb7-5857-4685-be1f-d57550cc96cc">
      <UserInfo>
        <DisplayName>REDMOND\kristaa</DisplayName>
        <AccountId>136</AccountId>
        <AccountType/>
      </UserInfo>
    </APAuthor>
    <TPCommandLine xmlns="4873beb7-5857-4685-be1f-d57550cc96cc" xsi:nil="true"/>
    <IntlLangReviewer xmlns="4873beb7-5857-4685-be1f-d57550cc96cc" xsi:nil="true"/>
    <OpenTemplate xmlns="4873beb7-5857-4685-be1f-d57550cc96cc">true</OpenTemplate>
    <CSXSubmissionDate xmlns="4873beb7-5857-4685-be1f-d57550cc96cc" xsi:nil="true"/>
    <TaxCatchAll xmlns="4873beb7-5857-4685-be1f-d57550cc96cc"/>
    <Manager xmlns="4873beb7-5857-4685-be1f-d57550cc96cc" xsi:nil="true"/>
    <NumericId xmlns="4873beb7-5857-4685-be1f-d57550cc96cc" xsi:nil="true"/>
    <ParentAssetId xmlns="4873beb7-5857-4685-be1f-d57550cc96cc" xsi:nil="true"/>
    <OriginalSourceMarket xmlns="4873beb7-5857-4685-be1f-d57550cc96cc" xsi:nil="true"/>
    <ApprovalStatus xmlns="4873beb7-5857-4685-be1f-d57550cc96cc">InProgress</ApprovalStatus>
    <TPComponent xmlns="4873beb7-5857-4685-be1f-d57550cc96cc" xsi:nil="true"/>
    <EditorialTags xmlns="4873beb7-5857-4685-be1f-d57550cc96cc" xsi:nil="true"/>
    <TPExecutable xmlns="4873beb7-5857-4685-be1f-d57550cc96cc" xsi:nil="true"/>
    <TPLaunchHelpLink xmlns="4873beb7-5857-4685-be1f-d57550cc96cc" xsi:nil="true"/>
    <LocComments xmlns="4873beb7-5857-4685-be1f-d57550cc96cc" xsi:nil="true"/>
    <LocRecommendedHandoff xmlns="4873beb7-5857-4685-be1f-d57550cc96cc" xsi:nil="true"/>
    <SourceTitle xmlns="4873beb7-5857-4685-be1f-d57550cc96cc" xsi:nil="true"/>
    <CSXUpdate xmlns="4873beb7-5857-4685-be1f-d57550cc96cc">false</CSXUpdate>
    <IntlLocPriority xmlns="4873beb7-5857-4685-be1f-d57550cc96cc" xsi:nil="true"/>
    <UAProjectedTotalWords xmlns="4873beb7-5857-4685-be1f-d57550cc96cc" xsi:nil="true"/>
    <AssetType xmlns="4873beb7-5857-4685-be1f-d57550cc96cc">TP</AssetType>
    <MachineTranslated xmlns="4873beb7-5857-4685-be1f-d57550cc96cc">false</MachineTranslated>
    <OutputCachingOn xmlns="4873beb7-5857-4685-be1f-d57550cc96cc">false</OutputCachingOn>
    <TemplateStatus xmlns="4873beb7-5857-4685-be1f-d57550cc96cc">Complete</TemplateStatus>
    <IsSearchable xmlns="4873beb7-5857-4685-be1f-d57550cc96cc">true</IsSearchable>
    <ContentItem xmlns="4873beb7-5857-4685-be1f-d57550cc96cc" xsi:nil="true"/>
    <HandoffToMSDN xmlns="4873beb7-5857-4685-be1f-d57550cc96cc" xsi:nil="true"/>
    <ShowIn xmlns="4873beb7-5857-4685-be1f-d57550cc96cc">Show everywhere</ShowIn>
    <ThumbnailAssetId xmlns="4873beb7-5857-4685-be1f-d57550cc96cc" xsi:nil="true"/>
    <UALocComments xmlns="4873beb7-5857-4685-be1f-d57550cc96cc" xsi:nil="true"/>
    <UALocRecommendation xmlns="4873beb7-5857-4685-be1f-d57550cc96cc">Localize</UALocRecommendation>
    <LastModifiedDateTime xmlns="4873beb7-5857-4685-be1f-d57550cc96cc" xsi:nil="true"/>
    <LegacyData xmlns="4873beb7-5857-4685-be1f-d57550cc96cc" xsi:nil="true"/>
    <LocManualTestRequired xmlns="4873beb7-5857-4685-be1f-d57550cc96cc">false</LocManualTestRequired>
    <LocMarketGroupTiers2 xmlns="4873beb7-5857-4685-be1f-d57550cc96cc" xsi:nil="true"/>
    <ClipArtFilename xmlns="4873beb7-5857-4685-be1f-d57550cc96cc" xsi:nil="true"/>
    <TPApplication xmlns="4873beb7-5857-4685-be1f-d57550cc96cc" xsi:nil="true"/>
    <CSXHash xmlns="4873beb7-5857-4685-be1f-d57550cc96cc" xsi:nil="true"/>
    <DirectSourceMarket xmlns="4873beb7-5857-4685-be1f-d57550cc96cc" xsi:nil="true"/>
    <PrimaryImageGen xmlns="4873beb7-5857-4685-be1f-d57550cc96cc">true</PrimaryImageGen>
    <PlannedPubDate xmlns="4873beb7-5857-4685-be1f-d57550cc96cc" xsi:nil="true"/>
    <CSXSubmissionMarket xmlns="4873beb7-5857-4685-be1f-d57550cc96cc" xsi:nil="true"/>
    <Downloads xmlns="4873beb7-5857-4685-be1f-d57550cc96cc">0</Downloads>
    <ArtSampleDocs xmlns="4873beb7-5857-4685-be1f-d57550cc96cc" xsi:nil="true"/>
    <TrustLevel xmlns="4873beb7-5857-4685-be1f-d57550cc96cc">1 Microsoft Managed Content</TrustLevel>
    <BlockPublish xmlns="4873beb7-5857-4685-be1f-d57550cc96cc">false</BlockPublish>
    <TPLaunchHelpLinkType xmlns="4873beb7-5857-4685-be1f-d57550cc96cc">Template</TPLaunchHelpLinkType>
    <LocalizationTagsTaxHTField0 xmlns="4873beb7-5857-4685-be1f-d57550cc96cc">
      <Terms xmlns="http://schemas.microsoft.com/office/infopath/2007/PartnerControls"/>
    </LocalizationTagsTaxHTField0>
    <BusinessGroup xmlns="4873beb7-5857-4685-be1f-d57550cc96cc" xsi:nil="true"/>
    <Providers xmlns="4873beb7-5857-4685-be1f-d57550cc96cc" xsi:nil="true"/>
    <TemplateTemplateType xmlns="4873beb7-5857-4685-be1f-d57550cc96cc">PowerPoint Presentation Template</TemplateTemplateType>
    <TimesCloned xmlns="4873beb7-5857-4685-be1f-d57550cc96cc" xsi:nil="true"/>
    <TPAppVersion xmlns="4873beb7-5857-4685-be1f-d57550cc96cc" xsi:nil="true"/>
    <VoteCount xmlns="4873beb7-5857-4685-be1f-d57550cc96cc" xsi:nil="true"/>
    <AverageRating xmlns="4873beb7-5857-4685-be1f-d57550cc96cc" xsi:nil="true"/>
    <FeatureTagsTaxHTField0 xmlns="4873beb7-5857-4685-be1f-d57550cc96cc">
      <Terms xmlns="http://schemas.microsoft.com/office/infopath/2007/PartnerControls"/>
    </FeatureTagsTaxHTField0>
    <Provider xmlns="4873beb7-5857-4685-be1f-d57550cc96cc" xsi:nil="true"/>
    <UACurrentWords xmlns="4873beb7-5857-4685-be1f-d57550cc96cc" xsi:nil="true"/>
    <AssetId xmlns="4873beb7-5857-4685-be1f-d57550cc96cc">TP103431361</AssetId>
    <TPClientViewer xmlns="4873beb7-5857-4685-be1f-d57550cc96cc" xsi:nil="true"/>
    <DSATActionTaken xmlns="4873beb7-5857-4685-be1f-d57550cc96cc" xsi:nil="true"/>
    <APEditor xmlns="4873beb7-5857-4685-be1f-d57550cc96cc">
      <UserInfo>
        <DisplayName/>
        <AccountId xsi:nil="true"/>
        <AccountType/>
      </UserInfo>
    </APEditor>
    <TPInstallLocation xmlns="4873beb7-5857-4685-be1f-d57550cc96cc" xsi:nil="true"/>
    <OOCacheId xmlns="4873beb7-5857-4685-be1f-d57550cc96cc" xsi:nil="true"/>
    <IsDeleted xmlns="4873beb7-5857-4685-be1f-d57550cc96cc">false</IsDeleted>
    <PublishTargets xmlns="4873beb7-5857-4685-be1f-d57550cc96cc">OfficeOnlineVNext</PublishTargets>
    <ApprovalLog xmlns="4873beb7-5857-4685-be1f-d57550cc96cc" xsi:nil="true"/>
    <BugNumber xmlns="4873beb7-5857-4685-be1f-d57550cc96cc" xsi:nil="true"/>
    <CrawlForDependencies xmlns="4873beb7-5857-4685-be1f-d57550cc96cc">false</CrawlForDependencies>
    <InternalTagsTaxHTField0 xmlns="4873beb7-5857-4685-be1f-d57550cc96cc">
      <Terms xmlns="http://schemas.microsoft.com/office/infopath/2007/PartnerControls"/>
    </InternalTagsTaxHTField0>
    <LastHandOff xmlns="4873beb7-5857-4685-be1f-d57550cc96cc" xsi:nil="true"/>
    <Milestone xmlns="4873beb7-5857-4685-be1f-d57550cc96cc" xsi:nil="true"/>
    <OriginalRelease xmlns="4873beb7-5857-4685-be1f-d57550cc96cc">15</OriginalRelease>
    <RecommendationsModifier xmlns="4873beb7-5857-4685-be1f-d57550cc96cc" xsi:nil="true"/>
    <ScenarioTagsTaxHTField0 xmlns="4873beb7-5857-4685-be1f-d57550cc96cc">
      <Terms xmlns="http://schemas.microsoft.com/office/infopath/2007/PartnerControls"/>
    </ScenarioTagsTaxHTField0>
    <UANotes xmlns="4873beb7-5857-4685-be1f-d57550cc96cc" xsi:nil="true"/>
  </documentManagement>
</p:properties>
</file>

<file path=customXml/item3.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28C8B9CA-0273-4370-889A-FC05DA5C2FA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CDDBB83-77C1-4099-A0AA-289882E745E2}">
  <ds:schemaRefs>
    <ds:schemaRef ds:uri="http://schemas.openxmlformats.org/package/2006/metadata/core-properties"/>
    <ds:schemaRef ds:uri="http://schemas.microsoft.com/office/infopath/2007/PartnerControls"/>
    <ds:schemaRef ds:uri="http://purl.org/dc/terms/"/>
    <ds:schemaRef ds:uri="http://schemas.microsoft.com/office/2006/documentManagement/types"/>
    <ds:schemaRef ds:uri="http://purl.org/dc/elements/1.1/"/>
    <ds:schemaRef ds:uri="http://schemas.microsoft.com/office/2006/metadata/properties"/>
    <ds:schemaRef ds:uri="4873beb7-5857-4685-be1f-d57550cc96cc"/>
    <ds:schemaRef ds:uri="http://www.w3.org/XML/1998/namespace"/>
    <ds:schemaRef ds:uri="http://purl.org/dc/dcmitype/"/>
  </ds:schemaRefs>
</ds:datastoreItem>
</file>

<file path=customXml/itemProps3.xml><?xml version="1.0" encoding="utf-8"?>
<ds:datastoreItem xmlns:ds="http://schemas.openxmlformats.org/officeDocument/2006/customXml" ds:itemID="{561E720F-F05D-4536-9C34-0CFCED65D3B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TotalTime>
  <Words>502</Words>
  <Application>Microsoft Office PowerPoint</Application>
  <PresentationFormat>Custom</PresentationFormat>
  <Paragraphs>71</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Abadi</vt:lpstr>
      <vt:lpstr>Arial</vt:lpstr>
      <vt:lpstr>Calibri</vt:lpstr>
      <vt:lpstr>Calibri Light</vt:lpstr>
      <vt:lpstr>Euphemia</vt:lpstr>
      <vt:lpstr>Office Theme</vt:lpstr>
      <vt:lpstr>Self-Regulated Strategy Development</vt:lpstr>
      <vt:lpstr>Self Regulated Strategy Development</vt:lpstr>
      <vt:lpstr>Day 1 Agenda</vt:lpstr>
      <vt:lpstr>Day 2 Agenda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Self-Regulated Strategy Development</dc:title>
  <dc:creator>Janczak, Theresa M.</dc:creator>
  <cp:lastModifiedBy>Janczak, Theresa M.</cp:lastModifiedBy>
  <cp:revision>2</cp:revision>
  <dcterms:created xsi:type="dcterms:W3CDTF">2019-01-28T03:13:21Z</dcterms:created>
  <dcterms:modified xsi:type="dcterms:W3CDTF">2019-01-28T03:16:51Z</dcterms:modified>
</cp:coreProperties>
</file>